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</p:sldIdLst>
  <p:sldSz cy="5143500" cx="9144000"/>
  <p:notesSz cx="6858000" cy="9144000"/>
  <p:embeddedFontLst>
    <p:embeddedFont>
      <p:font typeface="Montserrat"/>
      <p:regular r:id="rId36"/>
      <p:bold r:id="rId37"/>
      <p:italic r:id="rId38"/>
      <p:boldItalic r:id="rId39"/>
    </p:embeddedFont>
    <p:embeddedFont>
      <p:font typeface="Oswald"/>
      <p:regular r:id="rId40"/>
      <p:bold r:id="rId41"/>
    </p:embeddedFont>
    <p:embeddedFont>
      <p:font typeface="Open Sans"/>
      <p:regular r:id="rId42"/>
      <p:bold r:id="rId43"/>
      <p:italic r:id="rId44"/>
      <p:boldItalic r:id="rId4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1233">
          <p15:clr>
            <a:srgbClr val="9AA0A6"/>
          </p15:clr>
        </p15:guide>
        <p15:guide id="2" pos="2878">
          <p15:clr>
            <a:srgbClr val="9AA0A6"/>
          </p15:clr>
        </p15:guide>
        <p15:guide id="3" pos="4523">
          <p15:clr>
            <a:srgbClr val="9AA0A6"/>
          </p15:clr>
        </p15:guide>
        <p15:guide id="4" orient="horz" pos="2776">
          <p15:clr>
            <a:srgbClr val="9AA0A6"/>
          </p15:clr>
        </p15:guide>
      </p15:sldGuideLst>
    </p:ext>
    <p:ext uri="http://customooxmlschemas.google.com/">
      <go:slidesCustomData xmlns:go="http://customooxmlschemas.google.com/" r:id="rId46" roundtripDataSignature="AMtx7mhbVBWCwh6kJklK+igSWO2zj3apm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233"/>
        <p:guide pos="2878"/>
        <p:guide pos="4523"/>
        <p:guide pos="2776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Oswald-regular.fntdata"/><Relationship Id="rId20" Type="http://schemas.openxmlformats.org/officeDocument/2006/relationships/slide" Target="slides/slide15.xml"/><Relationship Id="rId42" Type="http://schemas.openxmlformats.org/officeDocument/2006/relationships/font" Target="fonts/OpenSans-regular.fntdata"/><Relationship Id="rId41" Type="http://schemas.openxmlformats.org/officeDocument/2006/relationships/font" Target="fonts/Oswald-bold.fntdata"/><Relationship Id="rId22" Type="http://schemas.openxmlformats.org/officeDocument/2006/relationships/slide" Target="slides/slide17.xml"/><Relationship Id="rId44" Type="http://schemas.openxmlformats.org/officeDocument/2006/relationships/font" Target="fonts/OpenSans-italic.fntdata"/><Relationship Id="rId21" Type="http://schemas.openxmlformats.org/officeDocument/2006/relationships/slide" Target="slides/slide16.xml"/><Relationship Id="rId43" Type="http://schemas.openxmlformats.org/officeDocument/2006/relationships/font" Target="fonts/OpenSans-bold.fntdata"/><Relationship Id="rId24" Type="http://schemas.openxmlformats.org/officeDocument/2006/relationships/slide" Target="slides/slide19.xml"/><Relationship Id="rId46" Type="http://customschemas.google.com/relationships/presentationmetadata" Target="metadata"/><Relationship Id="rId23" Type="http://schemas.openxmlformats.org/officeDocument/2006/relationships/slide" Target="slides/slide18.xml"/><Relationship Id="rId45" Type="http://schemas.openxmlformats.org/officeDocument/2006/relationships/font" Target="fonts/OpenSans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font" Target="fonts/Montserrat-bold.fntdata"/><Relationship Id="rId14" Type="http://schemas.openxmlformats.org/officeDocument/2006/relationships/slide" Target="slides/slide9.xml"/><Relationship Id="rId36" Type="http://schemas.openxmlformats.org/officeDocument/2006/relationships/font" Target="fonts/Montserrat-regular.fntdata"/><Relationship Id="rId17" Type="http://schemas.openxmlformats.org/officeDocument/2006/relationships/slide" Target="slides/slide12.xml"/><Relationship Id="rId39" Type="http://schemas.openxmlformats.org/officeDocument/2006/relationships/font" Target="fonts/Montserrat-boldItalic.fntdata"/><Relationship Id="rId16" Type="http://schemas.openxmlformats.org/officeDocument/2006/relationships/slide" Target="slides/slide11.xml"/><Relationship Id="rId38" Type="http://schemas.openxmlformats.org/officeDocument/2006/relationships/font" Target="fonts/Montserrat-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3" name="Google Shape;693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/>
              <a:t>안녕하십니까 6조 중간 발표를 맡은 김지완 입니다.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/>
              <a:t>그럼 발표를 시작하겠습니다.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ga8ba1bd923_2_5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6" name="Google Shape;776;ga8ba1bd923_2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/>
              <a:t>다음은 faceRecImage.py입니다.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/>
              <a:t>faceRecVideoFile.py의 단일 프레임 버전이라고도 할 수 있는 faceRecImage.py는 faceRecVideoFile.py와는 다르게 이미지에서 얼굴을 분석하는 메소드를 한 번만 호출합니다.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/>
              <a:t>이후에는 faceRecVideoFile.py와 같이 cv2 라이브러리를 활용하여 이미지 내에서 인식된 인물의 정보를 출력합니다.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ga8ba1bd923_2_6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85" name="Google Shape;785;ga8ba1bd923_2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/>
              <a:t>마지막 Sequence Diagram은 전체적으로 중추적인 코드에 해당하는 FaceRec 클래스를 가진 faceRec.py입니다.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/>
              <a:t>FaceRec 클래스는 앞에서 말씀드린 getAllFacesInImage 메소드를 가지고 파라미터로 넘긴 인코딩된 이미지 데이터를 분석하여 이미지 내에서의 얼굴 위치와 그 인물의 이름들을 분석하여 반환합니다.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/>
              <a:t>분석 방식으로는 인물 얼굴들을 faceEncode.py로 인코딩하던 과정에서 K-D 트리를 적용시켰는지 여부에 따라 나뉩니다.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/>
              <a:t>K-D 트리가 얼굴 이미지 인코딩 데이터에 적용되었다면 K-D 트리를 사용한 빠른 탐색에 들어가고, 그렇지 않은 인코딩 데이터에 대해서는 선형 또는 전수 탐색을 수행합니다.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94" name="Google Shape;794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/>
              <a:t>프로젝트의 주요 함수 및 클래스 목록입니다.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/>
              <a:t>주요 파일은 faceRecVideoFile.py 와 faceRec.py 두개가 있고, 각 파일에는 다음과 같은 함수들이 있습니다.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/>
              <a:t>다음 장부터 각 부분들이 어떻게 작동하는지 알아보겠습니다.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ga8ba1bd923_0_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05" name="Google Shape;805;ga8ba1bd923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/>
              <a:t>faceRecVideoFile 실행시  입력받는 argument들을 처리 부분입니다.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/>
              <a:t>명령 실행 시 필수적으로 주어야 하는 인자는 학습한 얼굴 정보들이 인코딩된 파일과 변환할 영상파일 입니다.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/>
              <a:t>그외의 부가옵션으로는 변환된 영상이 저장될 경로,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/>
              <a:t> 변환된 영상에 프레임을 표시할지 여부,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/>
              <a:t>사용할 얼굴인식 방식,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/>
              <a:t>얼굴 매칭 방식을 결정하는 인자들이 있습니다.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ga8ba1bd923_0_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14" name="Google Shape;814;ga8ba1bd923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/>
              <a:t>프로그램 초기 세팅 부분입니다. pickle을 이용해 </a:t>
            </a:r>
            <a:r>
              <a:rPr lang="ko-KR"/>
              <a:t>encoding 인자로 받은 </a:t>
            </a:r>
            <a:r>
              <a:rPr lang="ko-KR"/>
              <a:t>파일을 불러오고, opencv를 이용해 input 인자로 받은 비디오 파일 스트림을 가져옵니다. 그리고 progressbar를 초기화합니다.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/>
              <a:t>pickle파일</a:t>
            </a:r>
            <a:r>
              <a:rPr lang="ko-KR"/>
              <a:t>이란 파이썬의 리스트나 클래스 같은 자료형을 파일로 저장하는 방법입니다.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ga8ba1bd923_0_5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23" name="Google Shape;823;ga8ba1bd923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/>
              <a:t>faceRecVideoFile.py</a:t>
            </a:r>
            <a:r>
              <a:rPr lang="ko-KR"/>
              <a:t>의 프레임 처리 파트 분석내용에 대해 설명해드리겠습니다.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/>
              <a:t>앞서 videostream을 의미하는 vs라는 변수에 cv2라이브러리의 VideoCapture 클래스를 할당해두었습니다. VideoCapture클래스의 read함수를 실행하여 input비디오를 한 프레임 즉 한 화면 단위로 읽어옵니다.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/>
              <a:t>그리고 읽어온 프레임 이미지의 색상을 cv2.cvtColor로 변환한 후, resize 함수로 프레임의 크기를 변경하여 축소함으로써 성능을 최적화시킵니다.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0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ga8ba1bd923_0_5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32" name="Google Shape;832;ga8ba1bd923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/>
              <a:t>그리고 그 다음으로</a:t>
            </a:r>
            <a:r>
              <a:rPr lang="ko-KR"/>
              <a:t> 분석한 프레임마다 배우의 얼굴을 표시하는 사각형과 배우의 이름을 출력하는 부분입니다.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/>
              <a:t>cv2.rectangle 로 주어진 좌표의 화면에 배우의 얼굴 주변으로 사각형을 표시하고, cv2.putText로 배우의 이름을 보여줍니다.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/>
              <a:t>프레임 내 모든 배우 얼굴들을 표시하면 다음 프레임으로 넘어가고, 모든 프레임을 표시하였을 때 종료합니다.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9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ga8ba1bd923_0_6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41" name="Google Shape;841;ga8ba1bd923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SzPts val="1100"/>
              <a:buNone/>
            </a:pPr>
            <a:r>
              <a:rPr lang="ko-KR"/>
              <a:t>이</a:t>
            </a:r>
            <a:r>
              <a:rPr lang="ko-KR"/>
              <a:t>제 </a:t>
            </a:r>
            <a:r>
              <a:rPr lang="ko-KR">
                <a:solidFill>
                  <a:schemeClr val="dk1"/>
                </a:solidFill>
              </a:rPr>
              <a:t>faceRecVideoFile.py의 결과물 출력 파트 분석내용에 대해 설명해드리겠습니다.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SzPts val="1100"/>
              <a:buNone/>
            </a:pPr>
            <a:r>
              <a:rPr lang="ko-KR"/>
              <a:t>output경로에 해당 파일이 존재하지 않는다면 해당 경로에 MP4V형식으로 video output 파일을 만들어냅니다.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SzPts val="1100"/>
              <a:buNone/>
            </a:pPr>
            <a:r>
              <a:rPr lang="ko-KR"/>
              <a:t>cv2를 이용해 </a:t>
            </a:r>
            <a:r>
              <a:rPr lang="ko-KR">
                <a:solidFill>
                  <a:schemeClr val="dk1"/>
                </a:solidFill>
              </a:rPr>
              <a:t>파일을 저장할 이름과 결과물 비디오 파일의 출력 파일 경로를 설정하고, 결과물 형식과 초당 프레임 수를 설정합니다.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SzPts val="1100"/>
              <a:buNone/>
            </a:pPr>
            <a:r>
              <a:rPr lang="ko-KR"/>
              <a:t>이후에는 보여지는 cv2의 release 메소드들을 실행하여 </a:t>
            </a:r>
            <a:r>
              <a:rPr lang="ko-KR">
                <a:solidFill>
                  <a:schemeClr val="dk1"/>
                </a:solidFill>
              </a:rPr>
              <a:t>파일쓰기와 결과 비디오 저장을 위해 열어두었던 </a:t>
            </a:r>
            <a:r>
              <a:rPr lang="ko-KR"/>
              <a:t>스트림들을 닫은 후 마칩니다.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ga8ba1bd923_0_7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50" name="Google Shape;850;ga8ba1bd923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다음으로는 얼굴인식을 실질적으로 담당하는 FaceRec클래스에 대해 알아보겠습니다.</a:t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FaceRec클래스는 staticmethod인 getAllFacesInImage를 유일한 메소드로 가지고 있습니다.</a:t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객체의 속성과 무관하게 메소드 반환값만 받으면 되기때문에 일반 메소드가 아닌 staticmethod를 사용한 것으로 보입니다.</a:t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 메소드는 </a:t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B2D42"/>
              </a:buClr>
              <a:buSzPts val="1100"/>
              <a:buFont typeface="Arial"/>
              <a:buNone/>
            </a:pPr>
            <a:r>
              <a:rPr lang="ko-KR" sz="1000">
                <a:solidFill>
                  <a:srgbClr val="2B2D42"/>
                </a:solidFill>
                <a:latin typeface="Malgun Gothic"/>
                <a:ea typeface="Malgun Gothic"/>
                <a:cs typeface="Malgun Gothic"/>
                <a:sym typeface="Malgun Gothic"/>
              </a:rPr>
              <a:t>RGB형식으로 변환된 이미지, </a:t>
            </a:r>
            <a:endParaRPr sz="1000">
              <a:solidFill>
                <a:srgbClr val="2B2D4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B2D42"/>
              </a:buClr>
              <a:buSzPts val="1100"/>
              <a:buFont typeface="Arial"/>
              <a:buNone/>
            </a:pPr>
            <a:r>
              <a:rPr lang="ko-KR" sz="1000">
                <a:solidFill>
                  <a:srgbClr val="2B2D42"/>
                </a:solidFill>
                <a:latin typeface="Malgun Gothic"/>
                <a:ea typeface="Malgun Gothic"/>
                <a:cs typeface="Malgun Gothic"/>
                <a:sym typeface="Malgun Gothic"/>
              </a:rPr>
              <a:t>얼굴인식 방식, </a:t>
            </a:r>
            <a:endParaRPr sz="1000">
              <a:solidFill>
                <a:srgbClr val="2B2D4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B2D42"/>
              </a:buClr>
              <a:buSzPts val="1100"/>
              <a:buFont typeface="Arial"/>
              <a:buNone/>
            </a:pPr>
            <a:r>
              <a:rPr lang="ko-KR" sz="1000">
                <a:solidFill>
                  <a:srgbClr val="2B2D42"/>
                </a:solidFill>
                <a:latin typeface="Malgun Gothic"/>
                <a:ea typeface="Malgun Gothic"/>
                <a:cs typeface="Malgun Gothic"/>
                <a:sym typeface="Malgun Gothic"/>
              </a:rPr>
              <a:t> kdtree자료구조를 사용할지에 대한 여부, </a:t>
            </a:r>
            <a:endParaRPr sz="1000">
              <a:solidFill>
                <a:srgbClr val="2B2D4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B2D42"/>
              </a:buClr>
              <a:buSzPts val="1100"/>
              <a:buFont typeface="Arial"/>
              <a:buNone/>
            </a:pPr>
            <a:r>
              <a:rPr lang="ko-KR" sz="1000">
                <a:solidFill>
                  <a:srgbClr val="2B2D42"/>
                </a:solidFill>
                <a:latin typeface="Malgun Gothic"/>
                <a:ea typeface="Malgun Gothic"/>
                <a:cs typeface="Malgun Gothic"/>
                <a:sym typeface="Malgun Gothic"/>
              </a:rPr>
              <a:t>학습된 인물에 대한 얼굴 이미지 데이터의 인코딩값,</a:t>
            </a:r>
            <a:endParaRPr sz="1000">
              <a:solidFill>
                <a:srgbClr val="2B2D4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B2D42"/>
              </a:buClr>
              <a:buSzPts val="1100"/>
              <a:buFont typeface="Arial"/>
              <a:buNone/>
            </a:pPr>
            <a:r>
              <a:rPr lang="ko-KR" sz="1000">
                <a:solidFill>
                  <a:srgbClr val="2B2D42"/>
                </a:solidFill>
                <a:latin typeface="Malgun Gothic"/>
                <a:ea typeface="Malgun Gothic"/>
                <a:cs typeface="Malgun Gothic"/>
                <a:sym typeface="Malgun Gothic"/>
              </a:rPr>
              <a:t>해당 얼굴 이미지 데이터의 인코딩 구조에 대한 정보, </a:t>
            </a:r>
            <a:endParaRPr sz="1000">
              <a:solidFill>
                <a:srgbClr val="2B2D4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B2D42"/>
              </a:buClr>
              <a:buSzPts val="1100"/>
              <a:buFont typeface="Arial"/>
              <a:buNone/>
            </a:pPr>
            <a:r>
              <a:rPr lang="ko-KR" sz="1000">
                <a:solidFill>
                  <a:srgbClr val="2B2D42"/>
                </a:solidFill>
                <a:latin typeface="Malgun Gothic"/>
                <a:ea typeface="Malgun Gothic"/>
                <a:cs typeface="Malgun Gothic"/>
                <a:sym typeface="Malgun Gothic"/>
              </a:rPr>
              <a:t>그리고 분석할 인물들의 이름을 저장한 list를 받아서</a:t>
            </a:r>
            <a:endParaRPr sz="1000">
              <a:solidFill>
                <a:srgbClr val="2B2D4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B2D42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2B2D4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ga8ba1bd923_0_8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59" name="Google Shape;859;ga8ba1bd923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/>
              <a:t>face_recognition 라이브러리를 활용하여 분석할 이미지의 인코딩 데이터를 만든 후 인물 인코딩 데이터 형식이 K-D 트리인지 아닌지에 따라서 빠른 비교탐색 또는 선형 비교탐색을 수행합니다.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/>
              <a:t>K-D 트리 방식의 경우 _fast_face_match_knn 함수를 통해 이미지에 등장한 인물들의 데이터를 반환합니다. K-D 트리 형식이 아닌 경우에는 _linear_search 함수로 전수 비교탐색을 수행합니다.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9" name="Google Shape;699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/>
              <a:t>이번 발표는 프로젝트 개요,</a:t>
            </a:r>
            <a:endParaRPr/>
          </a:p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/>
              <a:t> 프로젝트 분석 내용,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/>
              <a:t> 	일정 및 업무 분담 순으로 진행됩니다. 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6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ga8ba1bd923_0_9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8" name="Google Shape;868;ga8ba1bd923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/>
              <a:t>_linear_search 함수는 일반적인 선형 비교탐색을 수행하는 함수입니다.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/>
              <a:t>--fast-nn 옵션이 추가되지 않았거나 K-D 트리 형식의 인코딩 데이터가 아닐 경우 주어진 이미지와 인물 인코딩 데이터에 대해서 전수 탐색을 실시하는 것이 _linear_search의 기능입니다.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chemeClr val="dk1"/>
                </a:solidFill>
              </a:rPr>
              <a:t>먼저 </a:t>
            </a:r>
            <a:r>
              <a:rPr lang="ko-KR">
                <a:solidFill>
                  <a:schemeClr val="dk1"/>
                </a:solidFill>
              </a:rPr>
              <a:t>학습된 인물 이미지들을 인코딩한 값을 face_recognition을 이용해서 일치 여부를 판별하는 list를 받고 이를 탐색하면서 가장 많이 득표한 인물 이름을 찾습니다.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chemeClr val="dk1"/>
                </a:solidFill>
              </a:rPr>
              <a:t>그 다음 모든 이미지 인코딩 데이터를 반복한 후에는 탐색을 마친 인물들의 이름이 담긴 list를 반환합니다.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ga8ba1bd923_0_1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77" name="Google Shape;877;ga8ba1bd923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/>
              <a:t>다음은 fast face match knn함수 입니다. getAllFacesInImage 메소드에서 K-d 트리 인코딩을 사용하는것을 확인했을때 실행됩니다.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/>
              <a:t>기존에 학습된 인물 인코딩 정보와 입력 받은 이미지의 인코딩정보를 k-d트리를 이용해 비교합니다.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/>
              <a:t>비교 결과 데이터 목록을 넘겨 주고 _find_best_match_within_tolerance 함수를 호출합니다.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4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ga8ba1bd923_0_10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86" name="Google Shape;886;ga8ba1bd923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ko-KR"/>
              <a:t>모든 후보들 목록과, 이름들, 그리고 허용 오차를 입력받아 후보 목록 중에서 가장 적합한 인물을 선별해내는 함수입니다.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ko-KR"/>
              <a:t>우선 후보 목록 중 인식된 얼굴과의 오차가 허용범위 내인 후보를 선별합니다.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ko-KR"/>
              <a:t>그리고 선별된 후보 목록들에게 점수를 매기고 최종적으로 점수가 가장 높은 후보 하나를 선택합니다.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3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ga8ba1bd923_2_7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95" name="Google Shape;895;ga8ba1bd923_2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/>
              <a:t>다음은 사용자 인터페이스에 대한 분석입니다.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/>
              <a:t>command로 실행되는 만큼 당연히 이 SW는 CLI 환경에서 작동합니다.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/>
              <a:t>그렇기에 사용자가 직접 command를 작성하는 만큼 옵션이나 설정 등에 굉장히 민감하고, python2 이하와 python3가 명령어 상으로 엄연히 구분되어 있는 경우가 많기에 자</a:t>
            </a:r>
            <a:r>
              <a:rPr lang="ko-KR"/>
              <a:t>칫 잘못된 파이썬 버전으로 실행했을 시 실행되지 않을 수도 있다는</a:t>
            </a:r>
            <a:r>
              <a:rPr lang="ko-KR"/>
              <a:t> 단점이 있습니다.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04" name="Google Shape;904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/>
              <a:t>본 프로젝트의 문제점과 개선점 중 문제점은 먼저 배우의 얼굴이 나오는 이미지를 일일히 직접 찾아서 넣어주어야 한다는 것입니다.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/>
              <a:t>이는 딥러닝에 필요한 데이터를 수작업으로 수집하는 것이기에 효율이 매우 좋지 않습니다. 이를 개선하기 위해서 영상 제목으로 배우들을 자동 검색하여 배우들의 얼굴 이미지를 크롤링하여 학습시키는 기능을 추가할 예정입니다.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/>
              <a:t>또한 이 프로젝트는 앞서 말씀드린 여러 명령어들이 기능별로 나뉘어져 있습니다. 이를 간소화하기 위해 명령어들을 압축해서 메뉴화하여 리스트의 형태로 명령어를 선택할 수 있게 할 것입니다.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/>
              <a:t>그 다음은 구동 환경에 따른 설치 및 실행의 불편함입니다. 이를 해결하기 위해서 Windows 10 환경을 위한 설치 스크립트와 Ubuntu Linux 환경을 위한 설치 가이드를 작성하였습니다.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/>
              <a:t>마지막으로는 기존 SW에서는 구식 가상환경인 pipenv를 사용하고 있습니다. 저희는 이를 개선하여 virtualenv 가상환경을 사용하도록 변경하였습니다.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6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18" name="Google Shape;918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/>
              <a:t>프로젝트 일정표는 다음과 같습니다. 현</a:t>
            </a:r>
            <a:r>
              <a:rPr lang="ko-KR"/>
              <a:t>재 일정은 차질 없이 진행되고 있으며 </a:t>
            </a:r>
            <a:r>
              <a:rPr lang="ko-KR"/>
              <a:t>이전 발표때까지 분석과 설계를 마치고, 이번 중간발표 이후부터 본격적인 개발에 착수할 예정입니다.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/>
              <a:t>11월 말까지 계획한 기능 구현을 마칠 계획이며, 최종 발표 직후까지 테스트 및 디버깅을 수행할 예정입니다.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4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Google Shape;955;p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56" name="Google Shape;956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/>
              <a:t>저희 팀의 업무분담은 조원 한 명이 이탈한 직후에도 기존에 분담한 업무를 수행하고 있습니다.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/>
              <a:t>조장인 홍승현이 조장으로서의 역할과 기능 구현을,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/>
              <a:t>김지완이 라이브러리 조사 및 코드 분석을 맡고 있고,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/>
              <a:t>이주호가 기능 구현 및 자료수집을 담당하고 있습니다.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p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77" name="Google Shape;977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/>
              <a:t>참고 자료는 다음과 같습니다.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2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Google Shape;983;ga8ba1bd923_1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84" name="Google Shape;984;ga8ba1bd923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/>
              <a:t>&lt;넘기기&gt;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(하면 뚝배기 깰 기세로) 혹시 질문 있으십니까?</a:t>
            </a:r>
            <a:endParaRPr/>
          </a:p>
        </p:txBody>
      </p:sp>
      <p:sp>
        <p:nvSpPr>
          <p:cNvPr id="991" name="Google Shape;991;p17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4" name="Google Shape;714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/>
              <a:t>저희가 선정한 공개 소프트웨어는 Actor Recognition In Movies 입니다.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4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Google Shape;995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그럼 이상으로 6조 발표를 마치도록 하겠습니다. 감사합니다.</a:t>
            </a:r>
            <a:endParaRPr/>
          </a:p>
        </p:txBody>
      </p:sp>
      <p:sp>
        <p:nvSpPr>
          <p:cNvPr id="996" name="Google Shape;996;p18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3" name="Google Shape;723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chemeClr val="dk1"/>
                </a:solidFill>
              </a:rPr>
              <a:t>깃허브 저장소 주소는 다음과 같고, Python과 jupyter Notebook을 주로 사용했습니다.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chemeClr val="dk1"/>
                </a:solidFill>
              </a:rPr>
              <a:t>약 700라인 규모의 프로젝트입니다.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이 프로젝트의 </a:t>
            </a:r>
            <a:r>
              <a:rPr lang="ko-KR"/>
              <a:t>기능은 크게 세가지입니다</a:t>
            </a:r>
            <a:r>
              <a:rPr lang="ko-KR"/>
              <a:t>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첫번째는 이미지 또는 영상 파일들을 인코딩 파일로 변환하여 데이터셋을 만드는 것입니다.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두번째는 이미지 속의 얼굴들의 얼굴을 인식하여 이름을 출력하는 것입니다.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세번째는 영상 속의 얼굴을 인식하여 이름을 출력하는 것입니다.</a:t>
            </a:r>
            <a:endParaRPr/>
          </a:p>
        </p:txBody>
      </p:sp>
      <p:sp>
        <p:nvSpPr>
          <p:cNvPr id="732" name="Google Shape;732;p6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ga8ba1bd923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이 프로젝트에서 사용된 주요 자료구조는 K-d 트리입니다.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주요 기능인 얼굴 인식을 위해서는 인코딩 정보를 빠르게 탐색할 필요가 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여기서 인코딩 정보는 1차원이 아닌 다차원의 데이터 입니다.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다차원의 데이터를 빠르게 탐색하기 위해서 K-d 트리를 이용했습니다.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K-d 트리는 탐색이 빠른 Binary Tree의 개념을 다차원으로 확장한 자료구조 입니다.</a:t>
            </a:r>
            <a:endParaRPr/>
          </a:p>
        </p:txBody>
      </p:sp>
      <p:sp>
        <p:nvSpPr>
          <p:cNvPr id="741" name="Google Shape;741;ga8ba1bd923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ga8ba1bd923_2_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0" name="Google Shape;750;ga8ba1bd923_2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/>
              <a:t>이 프로젝트의 전체적인 흐름도는 다음과 같습니다.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/>
              <a:t>이 흐름도에서는 faceEncode, faceRecVideoFile, 그리고 faceRecImage 이 세 가지 명령어가 구동되는 방식을 보여줍니다.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/>
              <a:t>먼저 faceEncode 명령어를 실행하여 미리 준비한 배우별 이미지를 학습해 인코딩파일을 생성합니다.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/>
              <a:t>여기서 생성한 인코딩 파일은 이미지 내에서 얼굴의 특징 데이터를 추출한 것입니다.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/>
              <a:t>그리고 인코딩한 파일을 FaceRec을 통해서 faceRecImage와 같은 경우는 이미지 에 대해서,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/>
              <a:t>faceRecVideoFile의 경우 영상에 대해서 결과물을 출력합니다.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ga8ba1bd923_4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8" name="Google Shape;758;ga8ba1bd923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/>
              <a:t>다음은 각 파일별</a:t>
            </a:r>
            <a:r>
              <a:rPr lang="ko-KR"/>
              <a:t> 흐름도</a:t>
            </a:r>
            <a:r>
              <a:rPr lang="ko-KR"/>
              <a:t> 분석입니다. 함수와 클래스 간의 관계와 진행을 파악하기 위해서 Sequence Diagram으로 흐름을 표현하였습니다.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/>
              <a:t>먼저 인물들의 얼굴 이미지 인코딩 파일을 생성하는 faceEncode.py를 보시겠습니다.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/>
              <a:t>faceEncode.py는 argparse로 argument들을 받아들인 후 cv2 라이브러리로 이미지를 불러와서 색상 구조를 RGB로 변환한 후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/>
              <a:t>face_recognition 라이브러리로 해당 이미지들의 인코딩 데이터 파일을 생성합니다.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/>
              <a:t>또한, 여기서 fast_nn이라는 옵션을 추가한 경우 앞서 자료구조에서 설명한 K-D 트리 형식으로도 인코딩할 수 있습니다. 이는 추후에 빠른 이미지 탐색에 도움을 줍니다.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ga8ba1bd923_2_4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7" name="Google Shape;767;ga8ba1bd923_2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/>
              <a:t>faceRecVideoFile.py는 이 프로젝트의 가장 핵심적인 command입니다.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/>
              <a:t>faceRecVideoFile.py는 비디오 파일을 불러와서 이를 프레임 이미지 단위로 쪼개서 얼굴 인식을 처리하고 해당 인물이 표시된 비디오 파일을 생성합니다.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/>
              <a:t>입력 비디오 파일 스트림으로 loop를 돌면서 단일 이미지의 얼굴 인식을 비교하고 분석하는 FaceRec의 메소드인 getAllFacesInImage를 프레임 단위로 호출하여 분석합니다.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/>
              <a:t>분석을 마친 프레임은 cv2 라이브러리로 해당 프레임에 인식된 얼굴 주변에 직사각형 표시를 하고 해당 인물의 이름을 출력합니다.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slidesgo.com/" TargetMode="External"/><Relationship Id="rId3" Type="http://schemas.openxmlformats.org/officeDocument/2006/relationships/hyperlink" Target="https://www.flaticon.com/" TargetMode="External"/><Relationship Id="rId4" Type="http://schemas.openxmlformats.org/officeDocument/2006/relationships/hyperlink" Target="https://www.freepik.com/" TargetMode="Externa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0"/>
          <p:cNvSpPr/>
          <p:nvPr/>
        </p:nvSpPr>
        <p:spPr>
          <a:xfrm>
            <a:off x="1246900" y="1246900"/>
            <a:ext cx="6627000" cy="3960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10;p20"/>
          <p:cNvSpPr txBox="1"/>
          <p:nvPr>
            <p:ph type="ctrTitle"/>
          </p:nvPr>
        </p:nvSpPr>
        <p:spPr>
          <a:xfrm>
            <a:off x="1785350" y="1445950"/>
            <a:ext cx="5573400" cy="199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0"/>
          <p:cNvSpPr txBox="1"/>
          <p:nvPr>
            <p:ph idx="1" type="subTitle"/>
          </p:nvPr>
        </p:nvSpPr>
        <p:spPr>
          <a:xfrm>
            <a:off x="1905775" y="3489900"/>
            <a:ext cx="5332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rgbClr val="7E899C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0"/>
          <p:cNvSpPr/>
          <p:nvPr/>
        </p:nvSpPr>
        <p:spPr>
          <a:xfrm rot="5400000">
            <a:off x="-383312" y="807450"/>
            <a:ext cx="1904100" cy="289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3;p20"/>
          <p:cNvSpPr/>
          <p:nvPr/>
        </p:nvSpPr>
        <p:spPr>
          <a:xfrm rot="8100000">
            <a:off x="417164" y="2095270"/>
            <a:ext cx="303773" cy="303773"/>
          </a:xfrm>
          <a:prstGeom prst="plus">
            <a:avLst>
              <a:gd fmla="val 35578" name="adj"/>
            </a:avLst>
          </a:prstGeom>
          <a:solidFill>
            <a:srgbClr val="E0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" name="Google Shape;14;p20"/>
          <p:cNvGrpSpPr/>
          <p:nvPr/>
        </p:nvGrpSpPr>
        <p:grpSpPr>
          <a:xfrm>
            <a:off x="2480672" y="4589052"/>
            <a:ext cx="4182751" cy="402046"/>
            <a:chOff x="-79178" y="4632327"/>
            <a:chExt cx="4182751" cy="402046"/>
          </a:xfrm>
        </p:grpSpPr>
        <p:sp>
          <p:nvSpPr>
            <p:cNvPr id="15" name="Google Shape;15;p20"/>
            <p:cNvSpPr/>
            <p:nvPr/>
          </p:nvSpPr>
          <p:spPr>
            <a:xfrm rot="10800000">
              <a:off x="192473" y="463831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6;p20"/>
            <p:cNvSpPr/>
            <p:nvPr/>
          </p:nvSpPr>
          <p:spPr>
            <a:xfrm rot="10800000">
              <a:off x="-79178" y="463831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7;p20"/>
            <p:cNvSpPr/>
            <p:nvPr/>
          </p:nvSpPr>
          <p:spPr>
            <a:xfrm rot="10800000">
              <a:off x="192473" y="4926373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8;p20"/>
            <p:cNvSpPr/>
            <p:nvPr/>
          </p:nvSpPr>
          <p:spPr>
            <a:xfrm rot="10800000">
              <a:off x="-79178" y="4926373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9;p20"/>
            <p:cNvSpPr/>
            <p:nvPr/>
          </p:nvSpPr>
          <p:spPr>
            <a:xfrm rot="10800000">
              <a:off x="735773" y="463489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0;p20"/>
            <p:cNvSpPr/>
            <p:nvPr/>
          </p:nvSpPr>
          <p:spPr>
            <a:xfrm rot="10800000">
              <a:off x="464122" y="463489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;p20"/>
            <p:cNvSpPr/>
            <p:nvPr/>
          </p:nvSpPr>
          <p:spPr>
            <a:xfrm rot="10800000">
              <a:off x="735773" y="4922948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2;p20"/>
            <p:cNvSpPr/>
            <p:nvPr/>
          </p:nvSpPr>
          <p:spPr>
            <a:xfrm rot="10800000">
              <a:off x="464122" y="4922948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3;p20"/>
            <p:cNvSpPr/>
            <p:nvPr/>
          </p:nvSpPr>
          <p:spPr>
            <a:xfrm rot="10800000">
              <a:off x="1279073" y="4636602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4;p20"/>
            <p:cNvSpPr/>
            <p:nvPr/>
          </p:nvSpPr>
          <p:spPr>
            <a:xfrm rot="10800000">
              <a:off x="1007422" y="4636602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5;p20"/>
            <p:cNvSpPr/>
            <p:nvPr/>
          </p:nvSpPr>
          <p:spPr>
            <a:xfrm rot="10800000">
              <a:off x="1279073" y="492466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6;p20"/>
            <p:cNvSpPr/>
            <p:nvPr/>
          </p:nvSpPr>
          <p:spPr>
            <a:xfrm rot="10800000">
              <a:off x="1007422" y="492466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7;p20"/>
            <p:cNvSpPr/>
            <p:nvPr/>
          </p:nvSpPr>
          <p:spPr>
            <a:xfrm rot="10800000">
              <a:off x="1822373" y="4633177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8;p20"/>
            <p:cNvSpPr/>
            <p:nvPr/>
          </p:nvSpPr>
          <p:spPr>
            <a:xfrm rot="10800000">
              <a:off x="1550722" y="4633177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9;p20"/>
            <p:cNvSpPr/>
            <p:nvPr/>
          </p:nvSpPr>
          <p:spPr>
            <a:xfrm rot="10800000">
              <a:off x="1822373" y="492123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30;p20"/>
            <p:cNvSpPr/>
            <p:nvPr/>
          </p:nvSpPr>
          <p:spPr>
            <a:xfrm rot="10800000">
              <a:off x="1550722" y="492123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31;p20"/>
            <p:cNvSpPr/>
            <p:nvPr/>
          </p:nvSpPr>
          <p:spPr>
            <a:xfrm rot="10800000">
              <a:off x="2365673" y="463746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32;p20"/>
            <p:cNvSpPr/>
            <p:nvPr/>
          </p:nvSpPr>
          <p:spPr>
            <a:xfrm rot="10800000">
              <a:off x="2094022" y="463746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33;p20"/>
            <p:cNvSpPr/>
            <p:nvPr/>
          </p:nvSpPr>
          <p:spPr>
            <a:xfrm rot="10800000">
              <a:off x="2365673" y="4925523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34;p20"/>
            <p:cNvSpPr/>
            <p:nvPr/>
          </p:nvSpPr>
          <p:spPr>
            <a:xfrm rot="10800000">
              <a:off x="2094022" y="4925523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35;p20"/>
            <p:cNvSpPr/>
            <p:nvPr/>
          </p:nvSpPr>
          <p:spPr>
            <a:xfrm rot="10800000">
              <a:off x="2908973" y="463404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36;p20"/>
            <p:cNvSpPr/>
            <p:nvPr/>
          </p:nvSpPr>
          <p:spPr>
            <a:xfrm rot="10800000">
              <a:off x="2637322" y="463404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37;p20"/>
            <p:cNvSpPr/>
            <p:nvPr/>
          </p:nvSpPr>
          <p:spPr>
            <a:xfrm rot="10800000">
              <a:off x="2908973" y="4922098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38;p20"/>
            <p:cNvSpPr/>
            <p:nvPr/>
          </p:nvSpPr>
          <p:spPr>
            <a:xfrm rot="10800000">
              <a:off x="2637322" y="4922098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39;p20"/>
            <p:cNvSpPr/>
            <p:nvPr/>
          </p:nvSpPr>
          <p:spPr>
            <a:xfrm rot="10800000">
              <a:off x="3452273" y="4635752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40;p20"/>
            <p:cNvSpPr/>
            <p:nvPr/>
          </p:nvSpPr>
          <p:spPr>
            <a:xfrm rot="10800000">
              <a:off x="3180622" y="4635752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41;p20"/>
            <p:cNvSpPr/>
            <p:nvPr/>
          </p:nvSpPr>
          <p:spPr>
            <a:xfrm rot="10800000">
              <a:off x="3452273" y="492381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42;p20"/>
            <p:cNvSpPr/>
            <p:nvPr/>
          </p:nvSpPr>
          <p:spPr>
            <a:xfrm rot="10800000">
              <a:off x="3180622" y="492381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43;p20"/>
            <p:cNvSpPr/>
            <p:nvPr/>
          </p:nvSpPr>
          <p:spPr>
            <a:xfrm rot="10800000">
              <a:off x="3995573" y="4632327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44;p20"/>
            <p:cNvSpPr/>
            <p:nvPr/>
          </p:nvSpPr>
          <p:spPr>
            <a:xfrm rot="10800000">
              <a:off x="3723922" y="4632327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45;p20"/>
            <p:cNvSpPr/>
            <p:nvPr/>
          </p:nvSpPr>
          <p:spPr>
            <a:xfrm rot="10800000">
              <a:off x="3995573" y="492038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46;p20"/>
            <p:cNvSpPr/>
            <p:nvPr/>
          </p:nvSpPr>
          <p:spPr>
            <a:xfrm rot="10800000">
              <a:off x="3723922" y="492038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7" name="Google Shape;47;p20"/>
          <p:cNvGrpSpPr/>
          <p:nvPr/>
        </p:nvGrpSpPr>
        <p:grpSpPr>
          <a:xfrm>
            <a:off x="2469022" y="152402"/>
            <a:ext cx="4182751" cy="402046"/>
            <a:chOff x="-79178" y="4632327"/>
            <a:chExt cx="4182751" cy="402046"/>
          </a:xfrm>
        </p:grpSpPr>
        <p:sp>
          <p:nvSpPr>
            <p:cNvPr id="48" name="Google Shape;48;p20"/>
            <p:cNvSpPr/>
            <p:nvPr/>
          </p:nvSpPr>
          <p:spPr>
            <a:xfrm rot="10800000">
              <a:off x="192473" y="4638315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49;p20"/>
            <p:cNvSpPr/>
            <p:nvPr/>
          </p:nvSpPr>
          <p:spPr>
            <a:xfrm rot="10800000">
              <a:off x="-79178" y="4638315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50;p20"/>
            <p:cNvSpPr/>
            <p:nvPr/>
          </p:nvSpPr>
          <p:spPr>
            <a:xfrm rot="10800000">
              <a:off x="192473" y="4926373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51;p20"/>
            <p:cNvSpPr/>
            <p:nvPr/>
          </p:nvSpPr>
          <p:spPr>
            <a:xfrm rot="10800000">
              <a:off x="-79178" y="4926373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52;p20"/>
            <p:cNvSpPr/>
            <p:nvPr/>
          </p:nvSpPr>
          <p:spPr>
            <a:xfrm rot="10800000">
              <a:off x="735773" y="4634890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53;p20"/>
            <p:cNvSpPr/>
            <p:nvPr/>
          </p:nvSpPr>
          <p:spPr>
            <a:xfrm rot="10800000">
              <a:off x="464122" y="4634890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54;p20"/>
            <p:cNvSpPr/>
            <p:nvPr/>
          </p:nvSpPr>
          <p:spPr>
            <a:xfrm rot="10800000">
              <a:off x="735773" y="4922948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55;p20"/>
            <p:cNvSpPr/>
            <p:nvPr/>
          </p:nvSpPr>
          <p:spPr>
            <a:xfrm rot="10800000">
              <a:off x="464122" y="4922948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56;p20"/>
            <p:cNvSpPr/>
            <p:nvPr/>
          </p:nvSpPr>
          <p:spPr>
            <a:xfrm rot="10800000">
              <a:off x="1279073" y="4636602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57;p20"/>
            <p:cNvSpPr/>
            <p:nvPr/>
          </p:nvSpPr>
          <p:spPr>
            <a:xfrm rot="10800000">
              <a:off x="1007422" y="4636602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;p20"/>
            <p:cNvSpPr/>
            <p:nvPr/>
          </p:nvSpPr>
          <p:spPr>
            <a:xfrm rot="10800000">
              <a:off x="1279073" y="4924660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9;p20"/>
            <p:cNvSpPr/>
            <p:nvPr/>
          </p:nvSpPr>
          <p:spPr>
            <a:xfrm rot="10800000">
              <a:off x="1007422" y="4924660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60;p20"/>
            <p:cNvSpPr/>
            <p:nvPr/>
          </p:nvSpPr>
          <p:spPr>
            <a:xfrm rot="10800000">
              <a:off x="1822373" y="4633177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61;p20"/>
            <p:cNvSpPr/>
            <p:nvPr/>
          </p:nvSpPr>
          <p:spPr>
            <a:xfrm rot="10800000">
              <a:off x="1550722" y="4633177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62;p20"/>
            <p:cNvSpPr/>
            <p:nvPr/>
          </p:nvSpPr>
          <p:spPr>
            <a:xfrm rot="10800000">
              <a:off x="1822373" y="4921235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63;p20"/>
            <p:cNvSpPr/>
            <p:nvPr/>
          </p:nvSpPr>
          <p:spPr>
            <a:xfrm rot="10800000">
              <a:off x="1550722" y="4921235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64;p20"/>
            <p:cNvSpPr/>
            <p:nvPr/>
          </p:nvSpPr>
          <p:spPr>
            <a:xfrm rot="10800000">
              <a:off x="2365673" y="4637465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65;p20"/>
            <p:cNvSpPr/>
            <p:nvPr/>
          </p:nvSpPr>
          <p:spPr>
            <a:xfrm rot="10800000">
              <a:off x="2094022" y="4637465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66;p20"/>
            <p:cNvSpPr/>
            <p:nvPr/>
          </p:nvSpPr>
          <p:spPr>
            <a:xfrm rot="10800000">
              <a:off x="2365673" y="4925523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67;p20"/>
            <p:cNvSpPr/>
            <p:nvPr/>
          </p:nvSpPr>
          <p:spPr>
            <a:xfrm rot="10800000">
              <a:off x="2094022" y="4925523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68;p20"/>
            <p:cNvSpPr/>
            <p:nvPr/>
          </p:nvSpPr>
          <p:spPr>
            <a:xfrm rot="10800000">
              <a:off x="2908973" y="4634040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69;p20"/>
            <p:cNvSpPr/>
            <p:nvPr/>
          </p:nvSpPr>
          <p:spPr>
            <a:xfrm rot="10800000">
              <a:off x="2637322" y="4634040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70;p20"/>
            <p:cNvSpPr/>
            <p:nvPr/>
          </p:nvSpPr>
          <p:spPr>
            <a:xfrm rot="10800000">
              <a:off x="2908973" y="4922098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71;p20"/>
            <p:cNvSpPr/>
            <p:nvPr/>
          </p:nvSpPr>
          <p:spPr>
            <a:xfrm rot="10800000">
              <a:off x="2637322" y="4922098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72;p20"/>
            <p:cNvSpPr/>
            <p:nvPr/>
          </p:nvSpPr>
          <p:spPr>
            <a:xfrm rot="10800000">
              <a:off x="3452273" y="4635752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73;p20"/>
            <p:cNvSpPr/>
            <p:nvPr/>
          </p:nvSpPr>
          <p:spPr>
            <a:xfrm rot="10800000">
              <a:off x="3180622" y="4635752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74;p20"/>
            <p:cNvSpPr/>
            <p:nvPr/>
          </p:nvSpPr>
          <p:spPr>
            <a:xfrm rot="10800000">
              <a:off x="3452273" y="4923810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75;p20"/>
            <p:cNvSpPr/>
            <p:nvPr/>
          </p:nvSpPr>
          <p:spPr>
            <a:xfrm rot="10800000">
              <a:off x="3180622" y="4923810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p20"/>
            <p:cNvSpPr/>
            <p:nvPr/>
          </p:nvSpPr>
          <p:spPr>
            <a:xfrm rot="10800000">
              <a:off x="3995573" y="4632327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77;p20"/>
            <p:cNvSpPr/>
            <p:nvPr/>
          </p:nvSpPr>
          <p:spPr>
            <a:xfrm rot="10800000">
              <a:off x="3723922" y="4632327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78;p20"/>
            <p:cNvSpPr/>
            <p:nvPr/>
          </p:nvSpPr>
          <p:spPr>
            <a:xfrm rot="10800000">
              <a:off x="3995573" y="4920385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79;p20"/>
            <p:cNvSpPr/>
            <p:nvPr/>
          </p:nvSpPr>
          <p:spPr>
            <a:xfrm rot="10800000">
              <a:off x="3723922" y="4920385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0" name="Google Shape;80;p20"/>
          <p:cNvSpPr/>
          <p:nvPr/>
        </p:nvSpPr>
        <p:spPr>
          <a:xfrm rot="-5400000">
            <a:off x="7623313" y="4042080"/>
            <a:ext cx="1904100" cy="289200"/>
          </a:xfrm>
          <a:prstGeom prst="rect">
            <a:avLst/>
          </a:prstGeom>
          <a:solidFill>
            <a:srgbClr val="E0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20"/>
          <p:cNvSpPr/>
          <p:nvPr/>
        </p:nvSpPr>
        <p:spPr>
          <a:xfrm rot="-2700000">
            <a:off x="8423164" y="2732612"/>
            <a:ext cx="303773" cy="303773"/>
          </a:xfrm>
          <a:prstGeom prst="plus">
            <a:avLst>
              <a:gd fmla="val 35578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20"/>
          <p:cNvSpPr/>
          <p:nvPr/>
        </p:nvSpPr>
        <p:spPr>
          <a:xfrm rot="-2700000">
            <a:off x="8423164" y="2341930"/>
            <a:ext cx="303773" cy="303773"/>
          </a:xfrm>
          <a:prstGeom prst="plus">
            <a:avLst>
              <a:gd fmla="val 35578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20"/>
          <p:cNvSpPr/>
          <p:nvPr/>
        </p:nvSpPr>
        <p:spPr>
          <a:xfrm rot="8100000">
            <a:off x="417164" y="2493027"/>
            <a:ext cx="303773" cy="303773"/>
          </a:xfrm>
          <a:prstGeom prst="plus">
            <a:avLst>
              <a:gd fmla="val 35578" name="adj"/>
            </a:avLst>
          </a:prstGeom>
          <a:solidFill>
            <a:srgbClr val="E0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29"/>
          <p:cNvSpPr/>
          <p:nvPr/>
        </p:nvSpPr>
        <p:spPr>
          <a:xfrm>
            <a:off x="572700" y="1211475"/>
            <a:ext cx="7998600" cy="4071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" name="Google Shape;312;p29"/>
          <p:cNvSpPr txBox="1"/>
          <p:nvPr>
            <p:ph type="title"/>
          </p:nvPr>
        </p:nvSpPr>
        <p:spPr>
          <a:xfrm>
            <a:off x="720000" y="570550"/>
            <a:ext cx="4997400" cy="5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13" name="Google Shape;313;p29"/>
          <p:cNvSpPr txBox="1"/>
          <p:nvPr>
            <p:ph idx="1" type="body"/>
          </p:nvPr>
        </p:nvSpPr>
        <p:spPr>
          <a:xfrm>
            <a:off x="720000" y="1268175"/>
            <a:ext cx="7704000" cy="33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42D10"/>
              </a:buClr>
              <a:buSzPts val="1200"/>
              <a:buFont typeface="Oswald"/>
              <a:buAutoNum type="arabicPeriod"/>
              <a:defRPr sz="1200">
                <a:latin typeface="Open Sans"/>
                <a:ea typeface="Open Sans"/>
                <a:cs typeface="Open Sans"/>
                <a:sym typeface="Open Sans"/>
              </a:defRPr>
            </a:lvl1pPr>
            <a:lvl2pPr indent="-3048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42D10"/>
              </a:buClr>
              <a:buSzPts val="1200"/>
              <a:buFont typeface="Roboto Condensed Light"/>
              <a:buAutoNum type="alphaLcPeriod"/>
              <a:defRPr/>
            </a:lvl2pPr>
            <a:lvl3pPr indent="-3048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42D10"/>
              </a:buClr>
              <a:buSzPts val="1200"/>
              <a:buFont typeface="Roboto Condensed Light"/>
              <a:buAutoNum type="romanLcPeriod"/>
              <a:defRPr/>
            </a:lvl3pPr>
            <a:lvl4pPr indent="-3048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42D10"/>
              </a:buClr>
              <a:buSzPts val="1200"/>
              <a:buFont typeface="Roboto Condensed Light"/>
              <a:buAutoNum type="arabicPeriod"/>
              <a:defRPr/>
            </a:lvl4pPr>
            <a:lvl5pPr indent="-3048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42D10"/>
              </a:buClr>
              <a:buSzPts val="1200"/>
              <a:buFont typeface="Roboto Condensed Light"/>
              <a:buAutoNum type="alphaLcPeriod"/>
              <a:defRPr/>
            </a:lvl5pPr>
            <a:lvl6pPr indent="-3048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42D10"/>
              </a:buClr>
              <a:buSzPts val="1200"/>
              <a:buFont typeface="Roboto Condensed Light"/>
              <a:buAutoNum type="romanLcPeriod"/>
              <a:defRPr/>
            </a:lvl6pPr>
            <a:lvl7pPr indent="-3048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42D10"/>
              </a:buClr>
              <a:buSzPts val="1200"/>
              <a:buFont typeface="Roboto Condensed Light"/>
              <a:buAutoNum type="arabicPeriod"/>
              <a:defRPr/>
            </a:lvl7pPr>
            <a:lvl8pPr indent="-3048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42D10"/>
              </a:buClr>
              <a:buSzPts val="1200"/>
              <a:buFont typeface="Roboto Condensed Light"/>
              <a:buAutoNum type="alphaLcPeriod"/>
              <a:defRPr/>
            </a:lvl8pPr>
            <a:lvl9pPr indent="-3048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42D10"/>
              </a:buClr>
              <a:buSzPts val="1200"/>
              <a:buFont typeface="Roboto Condensed Light"/>
              <a:buAutoNum type="romanLcPeriod"/>
              <a:defRPr/>
            </a:lvl9pPr>
          </a:lstStyle>
          <a:p/>
        </p:txBody>
      </p:sp>
      <p:sp>
        <p:nvSpPr>
          <p:cNvPr id="314" name="Google Shape;314;p29"/>
          <p:cNvSpPr/>
          <p:nvPr/>
        </p:nvSpPr>
        <p:spPr>
          <a:xfrm>
            <a:off x="7581005" y="723350"/>
            <a:ext cx="1563000" cy="211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29"/>
          <p:cNvSpPr/>
          <p:nvPr/>
        </p:nvSpPr>
        <p:spPr>
          <a:xfrm rot="2700000">
            <a:off x="7130006" y="710929"/>
            <a:ext cx="236739" cy="236739"/>
          </a:xfrm>
          <a:prstGeom prst="plus">
            <a:avLst>
              <a:gd fmla="val 35578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" name="Google Shape;316;p29"/>
          <p:cNvSpPr/>
          <p:nvPr/>
        </p:nvSpPr>
        <p:spPr>
          <a:xfrm rot="2700000">
            <a:off x="6837897" y="710929"/>
            <a:ext cx="236739" cy="236739"/>
          </a:xfrm>
          <a:prstGeom prst="plus">
            <a:avLst>
              <a:gd fmla="val 35578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" name="Google Shape;317;p29"/>
          <p:cNvSpPr/>
          <p:nvPr/>
        </p:nvSpPr>
        <p:spPr>
          <a:xfrm>
            <a:off x="-170180" y="-530225"/>
            <a:ext cx="1250400" cy="1250400"/>
          </a:xfrm>
          <a:prstGeom prst="rect">
            <a:avLst/>
          </a:prstGeom>
          <a:solidFill>
            <a:srgbClr val="E0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0"/>
          <p:cNvSpPr/>
          <p:nvPr/>
        </p:nvSpPr>
        <p:spPr>
          <a:xfrm>
            <a:off x="1246900" y="-286175"/>
            <a:ext cx="6627000" cy="3960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" name="Google Shape;320;p30"/>
          <p:cNvSpPr txBox="1"/>
          <p:nvPr>
            <p:ph type="title"/>
          </p:nvPr>
        </p:nvSpPr>
        <p:spPr>
          <a:xfrm>
            <a:off x="3134400" y="2966250"/>
            <a:ext cx="2875200" cy="47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1" name="Google Shape;321;p30"/>
          <p:cNvSpPr txBox="1"/>
          <p:nvPr>
            <p:ph idx="1" type="subTitle"/>
          </p:nvPr>
        </p:nvSpPr>
        <p:spPr>
          <a:xfrm>
            <a:off x="1231050" y="1704750"/>
            <a:ext cx="6681900" cy="103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/>
        </p:txBody>
      </p:sp>
      <p:sp>
        <p:nvSpPr>
          <p:cNvPr id="322" name="Google Shape;322;p30"/>
          <p:cNvSpPr/>
          <p:nvPr/>
        </p:nvSpPr>
        <p:spPr>
          <a:xfrm rot="5400000">
            <a:off x="-383312" y="807450"/>
            <a:ext cx="1904100" cy="289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30"/>
          <p:cNvSpPr/>
          <p:nvPr/>
        </p:nvSpPr>
        <p:spPr>
          <a:xfrm rot="8100000">
            <a:off x="417164" y="2095270"/>
            <a:ext cx="303773" cy="303773"/>
          </a:xfrm>
          <a:prstGeom prst="plus">
            <a:avLst>
              <a:gd fmla="val 35578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" name="Google Shape;324;p30"/>
          <p:cNvSpPr/>
          <p:nvPr/>
        </p:nvSpPr>
        <p:spPr>
          <a:xfrm rot="8100000">
            <a:off x="417164" y="2493027"/>
            <a:ext cx="303773" cy="303773"/>
          </a:xfrm>
          <a:prstGeom prst="plus">
            <a:avLst>
              <a:gd fmla="val 35578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" name="Google Shape;325;p30"/>
          <p:cNvSpPr/>
          <p:nvPr/>
        </p:nvSpPr>
        <p:spPr>
          <a:xfrm rot="5400000">
            <a:off x="7622588" y="807450"/>
            <a:ext cx="1904100" cy="289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30"/>
          <p:cNvSpPr/>
          <p:nvPr/>
        </p:nvSpPr>
        <p:spPr>
          <a:xfrm rot="8100000">
            <a:off x="8423064" y="2095270"/>
            <a:ext cx="303773" cy="303773"/>
          </a:xfrm>
          <a:prstGeom prst="plus">
            <a:avLst>
              <a:gd fmla="val 35578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30"/>
          <p:cNvSpPr/>
          <p:nvPr/>
        </p:nvSpPr>
        <p:spPr>
          <a:xfrm rot="8100000">
            <a:off x="8423064" y="2493027"/>
            <a:ext cx="303773" cy="303773"/>
          </a:xfrm>
          <a:prstGeom prst="plus">
            <a:avLst>
              <a:gd fmla="val 35578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28" name="Google Shape;328;p30"/>
          <p:cNvGrpSpPr/>
          <p:nvPr/>
        </p:nvGrpSpPr>
        <p:grpSpPr>
          <a:xfrm>
            <a:off x="2480622" y="4633877"/>
            <a:ext cx="4182751" cy="402046"/>
            <a:chOff x="-79178" y="4632327"/>
            <a:chExt cx="4182751" cy="402046"/>
          </a:xfrm>
        </p:grpSpPr>
        <p:sp>
          <p:nvSpPr>
            <p:cNvPr id="329" name="Google Shape;329;p30"/>
            <p:cNvSpPr/>
            <p:nvPr/>
          </p:nvSpPr>
          <p:spPr>
            <a:xfrm rot="10800000">
              <a:off x="192473" y="4638315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" name="Google Shape;330;p30"/>
            <p:cNvSpPr/>
            <p:nvPr/>
          </p:nvSpPr>
          <p:spPr>
            <a:xfrm rot="10800000">
              <a:off x="-79178" y="4638315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" name="Google Shape;331;p30"/>
            <p:cNvSpPr/>
            <p:nvPr/>
          </p:nvSpPr>
          <p:spPr>
            <a:xfrm rot="10800000">
              <a:off x="192473" y="4926373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2;p30"/>
            <p:cNvSpPr/>
            <p:nvPr/>
          </p:nvSpPr>
          <p:spPr>
            <a:xfrm rot="10800000">
              <a:off x="-79178" y="4926373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" name="Google Shape;333;p30"/>
            <p:cNvSpPr/>
            <p:nvPr/>
          </p:nvSpPr>
          <p:spPr>
            <a:xfrm rot="10800000">
              <a:off x="735773" y="4634890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" name="Google Shape;334;p30"/>
            <p:cNvSpPr/>
            <p:nvPr/>
          </p:nvSpPr>
          <p:spPr>
            <a:xfrm rot="10800000">
              <a:off x="464122" y="4634890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" name="Google Shape;335;p30"/>
            <p:cNvSpPr/>
            <p:nvPr/>
          </p:nvSpPr>
          <p:spPr>
            <a:xfrm rot="10800000">
              <a:off x="735773" y="4922948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" name="Google Shape;336;p30"/>
            <p:cNvSpPr/>
            <p:nvPr/>
          </p:nvSpPr>
          <p:spPr>
            <a:xfrm rot="10800000">
              <a:off x="464122" y="4922948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" name="Google Shape;337;p30"/>
            <p:cNvSpPr/>
            <p:nvPr/>
          </p:nvSpPr>
          <p:spPr>
            <a:xfrm rot="10800000">
              <a:off x="1279073" y="4636602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" name="Google Shape;338;p30"/>
            <p:cNvSpPr/>
            <p:nvPr/>
          </p:nvSpPr>
          <p:spPr>
            <a:xfrm rot="10800000">
              <a:off x="1007422" y="4636602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" name="Google Shape;339;p30"/>
            <p:cNvSpPr/>
            <p:nvPr/>
          </p:nvSpPr>
          <p:spPr>
            <a:xfrm rot="10800000">
              <a:off x="1279073" y="4924660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" name="Google Shape;340;p30"/>
            <p:cNvSpPr/>
            <p:nvPr/>
          </p:nvSpPr>
          <p:spPr>
            <a:xfrm rot="10800000">
              <a:off x="1007422" y="4924660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" name="Google Shape;341;p30"/>
            <p:cNvSpPr/>
            <p:nvPr/>
          </p:nvSpPr>
          <p:spPr>
            <a:xfrm rot="10800000">
              <a:off x="1822373" y="4633177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" name="Google Shape;342;p30"/>
            <p:cNvSpPr/>
            <p:nvPr/>
          </p:nvSpPr>
          <p:spPr>
            <a:xfrm rot="10800000">
              <a:off x="1550722" y="4633177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" name="Google Shape;343;p30"/>
            <p:cNvSpPr/>
            <p:nvPr/>
          </p:nvSpPr>
          <p:spPr>
            <a:xfrm rot="10800000">
              <a:off x="1822373" y="4921235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" name="Google Shape;344;p30"/>
            <p:cNvSpPr/>
            <p:nvPr/>
          </p:nvSpPr>
          <p:spPr>
            <a:xfrm rot="10800000">
              <a:off x="1550722" y="4921235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" name="Google Shape;345;p30"/>
            <p:cNvSpPr/>
            <p:nvPr/>
          </p:nvSpPr>
          <p:spPr>
            <a:xfrm rot="10800000">
              <a:off x="2365673" y="4637465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" name="Google Shape;346;p30"/>
            <p:cNvSpPr/>
            <p:nvPr/>
          </p:nvSpPr>
          <p:spPr>
            <a:xfrm rot="10800000">
              <a:off x="2094022" y="4637465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" name="Google Shape;347;p30"/>
            <p:cNvSpPr/>
            <p:nvPr/>
          </p:nvSpPr>
          <p:spPr>
            <a:xfrm rot="10800000">
              <a:off x="2365673" y="4925523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" name="Google Shape;348;p30"/>
            <p:cNvSpPr/>
            <p:nvPr/>
          </p:nvSpPr>
          <p:spPr>
            <a:xfrm rot="10800000">
              <a:off x="2094022" y="4925523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" name="Google Shape;349;p30"/>
            <p:cNvSpPr/>
            <p:nvPr/>
          </p:nvSpPr>
          <p:spPr>
            <a:xfrm rot="10800000">
              <a:off x="2908973" y="4634040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" name="Google Shape;350;p30"/>
            <p:cNvSpPr/>
            <p:nvPr/>
          </p:nvSpPr>
          <p:spPr>
            <a:xfrm rot="10800000">
              <a:off x="2637322" y="4634040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" name="Google Shape;351;p30"/>
            <p:cNvSpPr/>
            <p:nvPr/>
          </p:nvSpPr>
          <p:spPr>
            <a:xfrm rot="10800000">
              <a:off x="2908973" y="4922098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" name="Google Shape;352;p30"/>
            <p:cNvSpPr/>
            <p:nvPr/>
          </p:nvSpPr>
          <p:spPr>
            <a:xfrm rot="10800000">
              <a:off x="2637322" y="4922098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" name="Google Shape;353;p30"/>
            <p:cNvSpPr/>
            <p:nvPr/>
          </p:nvSpPr>
          <p:spPr>
            <a:xfrm rot="10800000">
              <a:off x="3452273" y="4635752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" name="Google Shape;354;p30"/>
            <p:cNvSpPr/>
            <p:nvPr/>
          </p:nvSpPr>
          <p:spPr>
            <a:xfrm rot="10800000">
              <a:off x="3180622" y="4635752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" name="Google Shape;355;p30"/>
            <p:cNvSpPr/>
            <p:nvPr/>
          </p:nvSpPr>
          <p:spPr>
            <a:xfrm rot="10800000">
              <a:off x="3452273" y="4923810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" name="Google Shape;356;p30"/>
            <p:cNvSpPr/>
            <p:nvPr/>
          </p:nvSpPr>
          <p:spPr>
            <a:xfrm rot="10800000">
              <a:off x="3180622" y="4923810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" name="Google Shape;357;p30"/>
            <p:cNvSpPr/>
            <p:nvPr/>
          </p:nvSpPr>
          <p:spPr>
            <a:xfrm rot="10800000">
              <a:off x="3995573" y="4632327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" name="Google Shape;358;p30"/>
            <p:cNvSpPr/>
            <p:nvPr/>
          </p:nvSpPr>
          <p:spPr>
            <a:xfrm rot="10800000">
              <a:off x="3723922" y="4632327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" name="Google Shape;359;p30"/>
            <p:cNvSpPr/>
            <p:nvPr/>
          </p:nvSpPr>
          <p:spPr>
            <a:xfrm rot="10800000">
              <a:off x="3995573" y="4920385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" name="Google Shape;360;p30"/>
            <p:cNvSpPr/>
            <p:nvPr/>
          </p:nvSpPr>
          <p:spPr>
            <a:xfrm rot="10800000">
              <a:off x="3723922" y="4920385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1" name="Google Shape;361;p30"/>
          <p:cNvSpPr/>
          <p:nvPr/>
        </p:nvSpPr>
        <p:spPr>
          <a:xfrm>
            <a:off x="-170180" y="-530225"/>
            <a:ext cx="1250400" cy="1250400"/>
          </a:xfrm>
          <a:prstGeom prst="rect">
            <a:avLst/>
          </a:prstGeom>
          <a:solidFill>
            <a:srgbClr val="E0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31"/>
          <p:cNvSpPr txBox="1"/>
          <p:nvPr>
            <p:ph type="title"/>
          </p:nvPr>
        </p:nvSpPr>
        <p:spPr>
          <a:xfrm>
            <a:off x="1103700" y="19189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64" name="Google Shape;364;p31"/>
          <p:cNvSpPr txBox="1"/>
          <p:nvPr>
            <p:ph idx="1" type="subTitle"/>
          </p:nvPr>
        </p:nvSpPr>
        <p:spPr>
          <a:xfrm>
            <a:off x="1103700" y="34888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65" name="Google Shape;365;p31"/>
          <p:cNvSpPr/>
          <p:nvPr/>
        </p:nvSpPr>
        <p:spPr>
          <a:xfrm>
            <a:off x="7313150" y="532350"/>
            <a:ext cx="1835100" cy="248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" name="Google Shape;366;p31"/>
          <p:cNvSpPr/>
          <p:nvPr/>
        </p:nvSpPr>
        <p:spPr>
          <a:xfrm rot="2700000">
            <a:off x="6783666" y="517754"/>
            <a:ext cx="277893" cy="277893"/>
          </a:xfrm>
          <a:prstGeom prst="plus">
            <a:avLst>
              <a:gd fmla="val 35578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" name="Google Shape;367;p31"/>
          <p:cNvSpPr/>
          <p:nvPr/>
        </p:nvSpPr>
        <p:spPr>
          <a:xfrm rot="10800000">
            <a:off x="8067904" y="4108975"/>
            <a:ext cx="1250400" cy="1250400"/>
          </a:xfrm>
          <a:prstGeom prst="rect">
            <a:avLst/>
          </a:prstGeom>
          <a:solidFill>
            <a:srgbClr val="E0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" name="Google Shape;368;p31"/>
          <p:cNvSpPr/>
          <p:nvPr/>
        </p:nvSpPr>
        <p:spPr>
          <a:xfrm rot="2700000">
            <a:off x="6440704" y="517754"/>
            <a:ext cx="277893" cy="277893"/>
          </a:xfrm>
          <a:prstGeom prst="plus">
            <a:avLst>
              <a:gd fmla="val 35578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69" name="Google Shape;369;p31"/>
          <p:cNvGrpSpPr/>
          <p:nvPr/>
        </p:nvGrpSpPr>
        <p:grpSpPr>
          <a:xfrm rot="-5400000">
            <a:off x="-1708777" y="2370726"/>
            <a:ext cx="4182751" cy="402046"/>
            <a:chOff x="-79178" y="4632327"/>
            <a:chExt cx="4182751" cy="402046"/>
          </a:xfrm>
        </p:grpSpPr>
        <p:sp>
          <p:nvSpPr>
            <p:cNvPr id="370" name="Google Shape;370;p31"/>
            <p:cNvSpPr/>
            <p:nvPr/>
          </p:nvSpPr>
          <p:spPr>
            <a:xfrm rot="10800000">
              <a:off x="192473" y="463831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" name="Google Shape;371;p31"/>
            <p:cNvSpPr/>
            <p:nvPr/>
          </p:nvSpPr>
          <p:spPr>
            <a:xfrm rot="10800000">
              <a:off x="-79178" y="463831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" name="Google Shape;372;p31"/>
            <p:cNvSpPr/>
            <p:nvPr/>
          </p:nvSpPr>
          <p:spPr>
            <a:xfrm rot="10800000">
              <a:off x="192473" y="4926373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" name="Google Shape;373;p31"/>
            <p:cNvSpPr/>
            <p:nvPr/>
          </p:nvSpPr>
          <p:spPr>
            <a:xfrm rot="10800000">
              <a:off x="-79178" y="4926373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" name="Google Shape;374;p31"/>
            <p:cNvSpPr/>
            <p:nvPr/>
          </p:nvSpPr>
          <p:spPr>
            <a:xfrm rot="10800000">
              <a:off x="735773" y="463489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" name="Google Shape;375;p31"/>
            <p:cNvSpPr/>
            <p:nvPr/>
          </p:nvSpPr>
          <p:spPr>
            <a:xfrm rot="10800000">
              <a:off x="464122" y="463489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" name="Google Shape;376;p31"/>
            <p:cNvSpPr/>
            <p:nvPr/>
          </p:nvSpPr>
          <p:spPr>
            <a:xfrm rot="10800000">
              <a:off x="735773" y="4922948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" name="Google Shape;377;p31"/>
            <p:cNvSpPr/>
            <p:nvPr/>
          </p:nvSpPr>
          <p:spPr>
            <a:xfrm rot="10800000">
              <a:off x="464122" y="4922948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" name="Google Shape;378;p31"/>
            <p:cNvSpPr/>
            <p:nvPr/>
          </p:nvSpPr>
          <p:spPr>
            <a:xfrm rot="10800000">
              <a:off x="1279073" y="4636602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" name="Google Shape;379;p31"/>
            <p:cNvSpPr/>
            <p:nvPr/>
          </p:nvSpPr>
          <p:spPr>
            <a:xfrm rot="10800000">
              <a:off x="1007422" y="4636602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" name="Google Shape;380;p31"/>
            <p:cNvSpPr/>
            <p:nvPr/>
          </p:nvSpPr>
          <p:spPr>
            <a:xfrm rot="10800000">
              <a:off x="1279073" y="492466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" name="Google Shape;381;p31"/>
            <p:cNvSpPr/>
            <p:nvPr/>
          </p:nvSpPr>
          <p:spPr>
            <a:xfrm rot="10800000">
              <a:off x="1007422" y="492466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" name="Google Shape;382;p31"/>
            <p:cNvSpPr/>
            <p:nvPr/>
          </p:nvSpPr>
          <p:spPr>
            <a:xfrm rot="10800000">
              <a:off x="1822373" y="4633177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" name="Google Shape;383;p31"/>
            <p:cNvSpPr/>
            <p:nvPr/>
          </p:nvSpPr>
          <p:spPr>
            <a:xfrm rot="10800000">
              <a:off x="1550722" y="4633177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" name="Google Shape;384;p31"/>
            <p:cNvSpPr/>
            <p:nvPr/>
          </p:nvSpPr>
          <p:spPr>
            <a:xfrm rot="10800000">
              <a:off x="1822373" y="492123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" name="Google Shape;385;p31"/>
            <p:cNvSpPr/>
            <p:nvPr/>
          </p:nvSpPr>
          <p:spPr>
            <a:xfrm rot="10800000">
              <a:off x="1550722" y="492123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" name="Google Shape;386;p31"/>
            <p:cNvSpPr/>
            <p:nvPr/>
          </p:nvSpPr>
          <p:spPr>
            <a:xfrm rot="10800000">
              <a:off x="2365673" y="463746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" name="Google Shape;387;p31"/>
            <p:cNvSpPr/>
            <p:nvPr/>
          </p:nvSpPr>
          <p:spPr>
            <a:xfrm rot="10800000">
              <a:off x="2094022" y="463746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" name="Google Shape;388;p31"/>
            <p:cNvSpPr/>
            <p:nvPr/>
          </p:nvSpPr>
          <p:spPr>
            <a:xfrm rot="10800000">
              <a:off x="2365673" y="4925523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" name="Google Shape;389;p31"/>
            <p:cNvSpPr/>
            <p:nvPr/>
          </p:nvSpPr>
          <p:spPr>
            <a:xfrm rot="10800000">
              <a:off x="2094022" y="4925523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" name="Google Shape;390;p31"/>
            <p:cNvSpPr/>
            <p:nvPr/>
          </p:nvSpPr>
          <p:spPr>
            <a:xfrm rot="10800000">
              <a:off x="2908973" y="463404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" name="Google Shape;391;p31"/>
            <p:cNvSpPr/>
            <p:nvPr/>
          </p:nvSpPr>
          <p:spPr>
            <a:xfrm rot="10800000">
              <a:off x="2637322" y="463404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" name="Google Shape;392;p31"/>
            <p:cNvSpPr/>
            <p:nvPr/>
          </p:nvSpPr>
          <p:spPr>
            <a:xfrm rot="10800000">
              <a:off x="2908973" y="4922098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" name="Google Shape;393;p31"/>
            <p:cNvSpPr/>
            <p:nvPr/>
          </p:nvSpPr>
          <p:spPr>
            <a:xfrm rot="10800000">
              <a:off x="2637322" y="4922098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" name="Google Shape;394;p31"/>
            <p:cNvSpPr/>
            <p:nvPr/>
          </p:nvSpPr>
          <p:spPr>
            <a:xfrm rot="10800000">
              <a:off x="3452273" y="4635752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" name="Google Shape;395;p31"/>
            <p:cNvSpPr/>
            <p:nvPr/>
          </p:nvSpPr>
          <p:spPr>
            <a:xfrm rot="10800000">
              <a:off x="3180622" y="4635752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" name="Google Shape;396;p31"/>
            <p:cNvSpPr/>
            <p:nvPr/>
          </p:nvSpPr>
          <p:spPr>
            <a:xfrm rot="10800000">
              <a:off x="3452273" y="492381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" name="Google Shape;397;p31"/>
            <p:cNvSpPr/>
            <p:nvPr/>
          </p:nvSpPr>
          <p:spPr>
            <a:xfrm rot="10800000">
              <a:off x="3180622" y="492381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" name="Google Shape;398;p31"/>
            <p:cNvSpPr/>
            <p:nvPr/>
          </p:nvSpPr>
          <p:spPr>
            <a:xfrm rot="10800000">
              <a:off x="3995573" y="4632327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" name="Google Shape;399;p31"/>
            <p:cNvSpPr/>
            <p:nvPr/>
          </p:nvSpPr>
          <p:spPr>
            <a:xfrm rot="10800000">
              <a:off x="3723922" y="4632327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" name="Google Shape;400;p31"/>
            <p:cNvSpPr/>
            <p:nvPr/>
          </p:nvSpPr>
          <p:spPr>
            <a:xfrm rot="10800000">
              <a:off x="3995573" y="492038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" name="Google Shape;401;p31"/>
            <p:cNvSpPr/>
            <p:nvPr/>
          </p:nvSpPr>
          <p:spPr>
            <a:xfrm rot="10800000">
              <a:off x="3723922" y="492038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02" name="Google Shape;402;p31"/>
          <p:cNvSpPr/>
          <p:nvPr/>
        </p:nvSpPr>
        <p:spPr>
          <a:xfrm>
            <a:off x="-170180" y="-530225"/>
            <a:ext cx="1250400" cy="1250400"/>
          </a:xfrm>
          <a:prstGeom prst="rect">
            <a:avLst/>
          </a:prstGeom>
          <a:solidFill>
            <a:srgbClr val="E0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32"/>
          <p:cNvSpPr txBox="1"/>
          <p:nvPr>
            <p:ph type="title"/>
          </p:nvPr>
        </p:nvSpPr>
        <p:spPr>
          <a:xfrm>
            <a:off x="4602750" y="578300"/>
            <a:ext cx="3332400" cy="122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5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405" name="Google Shape;405;p32"/>
          <p:cNvSpPr/>
          <p:nvPr/>
        </p:nvSpPr>
        <p:spPr>
          <a:xfrm rot="10800000">
            <a:off x="-9" y="4209122"/>
            <a:ext cx="1563000" cy="211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6" name="Google Shape;406;p32"/>
          <p:cNvSpPr/>
          <p:nvPr/>
        </p:nvSpPr>
        <p:spPr>
          <a:xfrm rot="-8100000">
            <a:off x="2019785" y="4196604"/>
            <a:ext cx="236739" cy="236739"/>
          </a:xfrm>
          <a:prstGeom prst="plus">
            <a:avLst>
              <a:gd fmla="val 35578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7" name="Google Shape;407;p32"/>
          <p:cNvSpPr/>
          <p:nvPr/>
        </p:nvSpPr>
        <p:spPr>
          <a:xfrm rot="-8100000">
            <a:off x="1727676" y="4196604"/>
            <a:ext cx="236739" cy="236739"/>
          </a:xfrm>
          <a:prstGeom prst="plus">
            <a:avLst>
              <a:gd fmla="val 35578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8" name="Google Shape;408;p32"/>
          <p:cNvSpPr/>
          <p:nvPr/>
        </p:nvSpPr>
        <p:spPr>
          <a:xfrm>
            <a:off x="-446075" y="-247625"/>
            <a:ext cx="1466700" cy="14667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09" name="Google Shape;409;p32"/>
          <p:cNvGrpSpPr/>
          <p:nvPr/>
        </p:nvGrpSpPr>
        <p:grpSpPr>
          <a:xfrm rot="-5400000">
            <a:off x="6851598" y="2370726"/>
            <a:ext cx="4182751" cy="402046"/>
            <a:chOff x="-79178" y="4632327"/>
            <a:chExt cx="4182751" cy="402046"/>
          </a:xfrm>
        </p:grpSpPr>
        <p:sp>
          <p:nvSpPr>
            <p:cNvPr id="410" name="Google Shape;410;p32"/>
            <p:cNvSpPr/>
            <p:nvPr/>
          </p:nvSpPr>
          <p:spPr>
            <a:xfrm rot="10800000">
              <a:off x="192473" y="4638315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" name="Google Shape;411;p32"/>
            <p:cNvSpPr/>
            <p:nvPr/>
          </p:nvSpPr>
          <p:spPr>
            <a:xfrm rot="10800000">
              <a:off x="-79178" y="4638315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" name="Google Shape;412;p32"/>
            <p:cNvSpPr/>
            <p:nvPr/>
          </p:nvSpPr>
          <p:spPr>
            <a:xfrm rot="10800000">
              <a:off x="192473" y="4926373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" name="Google Shape;413;p32"/>
            <p:cNvSpPr/>
            <p:nvPr/>
          </p:nvSpPr>
          <p:spPr>
            <a:xfrm rot="10800000">
              <a:off x="-79178" y="4926373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" name="Google Shape;414;p32"/>
            <p:cNvSpPr/>
            <p:nvPr/>
          </p:nvSpPr>
          <p:spPr>
            <a:xfrm rot="10800000">
              <a:off x="735773" y="4634890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" name="Google Shape;415;p32"/>
            <p:cNvSpPr/>
            <p:nvPr/>
          </p:nvSpPr>
          <p:spPr>
            <a:xfrm rot="10800000">
              <a:off x="464122" y="4634890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" name="Google Shape;416;p32"/>
            <p:cNvSpPr/>
            <p:nvPr/>
          </p:nvSpPr>
          <p:spPr>
            <a:xfrm rot="10800000">
              <a:off x="735773" y="4922948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" name="Google Shape;417;p32"/>
            <p:cNvSpPr/>
            <p:nvPr/>
          </p:nvSpPr>
          <p:spPr>
            <a:xfrm rot="10800000">
              <a:off x="464122" y="4922948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" name="Google Shape;418;p32"/>
            <p:cNvSpPr/>
            <p:nvPr/>
          </p:nvSpPr>
          <p:spPr>
            <a:xfrm rot="10800000">
              <a:off x="1279073" y="4636602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" name="Google Shape;419;p32"/>
            <p:cNvSpPr/>
            <p:nvPr/>
          </p:nvSpPr>
          <p:spPr>
            <a:xfrm rot="10800000">
              <a:off x="1007422" y="4636602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" name="Google Shape;420;p32"/>
            <p:cNvSpPr/>
            <p:nvPr/>
          </p:nvSpPr>
          <p:spPr>
            <a:xfrm rot="10800000">
              <a:off x="1279073" y="4924660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" name="Google Shape;421;p32"/>
            <p:cNvSpPr/>
            <p:nvPr/>
          </p:nvSpPr>
          <p:spPr>
            <a:xfrm rot="10800000">
              <a:off x="1007422" y="4924660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" name="Google Shape;422;p32"/>
            <p:cNvSpPr/>
            <p:nvPr/>
          </p:nvSpPr>
          <p:spPr>
            <a:xfrm rot="10800000">
              <a:off x="1822373" y="4633177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" name="Google Shape;423;p32"/>
            <p:cNvSpPr/>
            <p:nvPr/>
          </p:nvSpPr>
          <p:spPr>
            <a:xfrm rot="10800000">
              <a:off x="1550722" y="4633177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" name="Google Shape;424;p32"/>
            <p:cNvSpPr/>
            <p:nvPr/>
          </p:nvSpPr>
          <p:spPr>
            <a:xfrm rot="10800000">
              <a:off x="1822373" y="4921235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" name="Google Shape;425;p32"/>
            <p:cNvSpPr/>
            <p:nvPr/>
          </p:nvSpPr>
          <p:spPr>
            <a:xfrm rot="10800000">
              <a:off x="1550722" y="4921235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" name="Google Shape;426;p32"/>
            <p:cNvSpPr/>
            <p:nvPr/>
          </p:nvSpPr>
          <p:spPr>
            <a:xfrm rot="10800000">
              <a:off x="2365673" y="4637465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" name="Google Shape;427;p32"/>
            <p:cNvSpPr/>
            <p:nvPr/>
          </p:nvSpPr>
          <p:spPr>
            <a:xfrm rot="10800000">
              <a:off x="2094022" y="4637465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" name="Google Shape;428;p32"/>
            <p:cNvSpPr/>
            <p:nvPr/>
          </p:nvSpPr>
          <p:spPr>
            <a:xfrm rot="10800000">
              <a:off x="2365673" y="4925523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" name="Google Shape;429;p32"/>
            <p:cNvSpPr/>
            <p:nvPr/>
          </p:nvSpPr>
          <p:spPr>
            <a:xfrm rot="10800000">
              <a:off x="2094022" y="4925523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" name="Google Shape;430;p32"/>
            <p:cNvSpPr/>
            <p:nvPr/>
          </p:nvSpPr>
          <p:spPr>
            <a:xfrm rot="10800000">
              <a:off x="2908973" y="4634040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" name="Google Shape;431;p32"/>
            <p:cNvSpPr/>
            <p:nvPr/>
          </p:nvSpPr>
          <p:spPr>
            <a:xfrm rot="10800000">
              <a:off x="2637322" y="4634040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" name="Google Shape;432;p32"/>
            <p:cNvSpPr/>
            <p:nvPr/>
          </p:nvSpPr>
          <p:spPr>
            <a:xfrm rot="10800000">
              <a:off x="2908973" y="4922098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" name="Google Shape;433;p32"/>
            <p:cNvSpPr/>
            <p:nvPr/>
          </p:nvSpPr>
          <p:spPr>
            <a:xfrm rot="10800000">
              <a:off x="2637322" y="4922098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" name="Google Shape;434;p32"/>
            <p:cNvSpPr/>
            <p:nvPr/>
          </p:nvSpPr>
          <p:spPr>
            <a:xfrm rot="10800000">
              <a:off x="3452273" y="4635752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" name="Google Shape;435;p32"/>
            <p:cNvSpPr/>
            <p:nvPr/>
          </p:nvSpPr>
          <p:spPr>
            <a:xfrm rot="10800000">
              <a:off x="3180622" y="4635752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" name="Google Shape;436;p32"/>
            <p:cNvSpPr/>
            <p:nvPr/>
          </p:nvSpPr>
          <p:spPr>
            <a:xfrm rot="10800000">
              <a:off x="3452273" y="4923810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" name="Google Shape;437;p32"/>
            <p:cNvSpPr/>
            <p:nvPr/>
          </p:nvSpPr>
          <p:spPr>
            <a:xfrm rot="10800000">
              <a:off x="3180622" y="4923810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" name="Google Shape;438;p32"/>
            <p:cNvSpPr/>
            <p:nvPr/>
          </p:nvSpPr>
          <p:spPr>
            <a:xfrm rot="10800000">
              <a:off x="3995573" y="4632327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" name="Google Shape;439;p32"/>
            <p:cNvSpPr/>
            <p:nvPr/>
          </p:nvSpPr>
          <p:spPr>
            <a:xfrm rot="10800000">
              <a:off x="3723922" y="4632327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" name="Google Shape;440;p32"/>
            <p:cNvSpPr/>
            <p:nvPr/>
          </p:nvSpPr>
          <p:spPr>
            <a:xfrm rot="10800000">
              <a:off x="3995573" y="4920385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" name="Google Shape;441;p32"/>
            <p:cNvSpPr/>
            <p:nvPr/>
          </p:nvSpPr>
          <p:spPr>
            <a:xfrm rot="10800000">
              <a:off x="3723922" y="4920385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3" name="Google Shape;443;p33"/>
          <p:cNvGrpSpPr/>
          <p:nvPr/>
        </p:nvGrpSpPr>
        <p:grpSpPr>
          <a:xfrm>
            <a:off x="2480622" y="4718352"/>
            <a:ext cx="4182751" cy="402046"/>
            <a:chOff x="-79178" y="4632327"/>
            <a:chExt cx="4182751" cy="402046"/>
          </a:xfrm>
        </p:grpSpPr>
        <p:sp>
          <p:nvSpPr>
            <p:cNvPr id="444" name="Google Shape;444;p33"/>
            <p:cNvSpPr/>
            <p:nvPr/>
          </p:nvSpPr>
          <p:spPr>
            <a:xfrm rot="10800000">
              <a:off x="192473" y="463831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" name="Google Shape;445;p33"/>
            <p:cNvSpPr/>
            <p:nvPr/>
          </p:nvSpPr>
          <p:spPr>
            <a:xfrm rot="10800000">
              <a:off x="-79178" y="463831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" name="Google Shape;446;p33"/>
            <p:cNvSpPr/>
            <p:nvPr/>
          </p:nvSpPr>
          <p:spPr>
            <a:xfrm rot="10800000">
              <a:off x="192473" y="4926373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" name="Google Shape;447;p33"/>
            <p:cNvSpPr/>
            <p:nvPr/>
          </p:nvSpPr>
          <p:spPr>
            <a:xfrm rot="10800000">
              <a:off x="-79178" y="4926373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" name="Google Shape;448;p33"/>
            <p:cNvSpPr/>
            <p:nvPr/>
          </p:nvSpPr>
          <p:spPr>
            <a:xfrm rot="10800000">
              <a:off x="735773" y="463489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" name="Google Shape;449;p33"/>
            <p:cNvSpPr/>
            <p:nvPr/>
          </p:nvSpPr>
          <p:spPr>
            <a:xfrm rot="10800000">
              <a:off x="464122" y="463489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" name="Google Shape;450;p33"/>
            <p:cNvSpPr/>
            <p:nvPr/>
          </p:nvSpPr>
          <p:spPr>
            <a:xfrm rot="10800000">
              <a:off x="735773" y="4922948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" name="Google Shape;451;p33"/>
            <p:cNvSpPr/>
            <p:nvPr/>
          </p:nvSpPr>
          <p:spPr>
            <a:xfrm rot="10800000">
              <a:off x="464122" y="4922948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" name="Google Shape;452;p33"/>
            <p:cNvSpPr/>
            <p:nvPr/>
          </p:nvSpPr>
          <p:spPr>
            <a:xfrm rot="10800000">
              <a:off x="1279073" y="4636602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" name="Google Shape;453;p33"/>
            <p:cNvSpPr/>
            <p:nvPr/>
          </p:nvSpPr>
          <p:spPr>
            <a:xfrm rot="10800000">
              <a:off x="1007422" y="4636602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" name="Google Shape;454;p33"/>
            <p:cNvSpPr/>
            <p:nvPr/>
          </p:nvSpPr>
          <p:spPr>
            <a:xfrm rot="10800000">
              <a:off x="1279073" y="492466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" name="Google Shape;455;p33"/>
            <p:cNvSpPr/>
            <p:nvPr/>
          </p:nvSpPr>
          <p:spPr>
            <a:xfrm rot="10800000">
              <a:off x="1007422" y="492466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" name="Google Shape;456;p33"/>
            <p:cNvSpPr/>
            <p:nvPr/>
          </p:nvSpPr>
          <p:spPr>
            <a:xfrm rot="10800000">
              <a:off x="1822373" y="4633177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" name="Google Shape;457;p33"/>
            <p:cNvSpPr/>
            <p:nvPr/>
          </p:nvSpPr>
          <p:spPr>
            <a:xfrm rot="10800000">
              <a:off x="1550722" y="4633177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" name="Google Shape;458;p33"/>
            <p:cNvSpPr/>
            <p:nvPr/>
          </p:nvSpPr>
          <p:spPr>
            <a:xfrm rot="10800000">
              <a:off x="1822373" y="492123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" name="Google Shape;459;p33"/>
            <p:cNvSpPr/>
            <p:nvPr/>
          </p:nvSpPr>
          <p:spPr>
            <a:xfrm rot="10800000">
              <a:off x="1550722" y="492123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" name="Google Shape;460;p33"/>
            <p:cNvSpPr/>
            <p:nvPr/>
          </p:nvSpPr>
          <p:spPr>
            <a:xfrm rot="10800000">
              <a:off x="2365673" y="463746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" name="Google Shape;461;p33"/>
            <p:cNvSpPr/>
            <p:nvPr/>
          </p:nvSpPr>
          <p:spPr>
            <a:xfrm rot="10800000">
              <a:off x="2094022" y="463746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" name="Google Shape;462;p33"/>
            <p:cNvSpPr/>
            <p:nvPr/>
          </p:nvSpPr>
          <p:spPr>
            <a:xfrm rot="10800000">
              <a:off x="2365673" y="4925523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" name="Google Shape;463;p33"/>
            <p:cNvSpPr/>
            <p:nvPr/>
          </p:nvSpPr>
          <p:spPr>
            <a:xfrm rot="10800000">
              <a:off x="2094022" y="4925523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" name="Google Shape;464;p33"/>
            <p:cNvSpPr/>
            <p:nvPr/>
          </p:nvSpPr>
          <p:spPr>
            <a:xfrm rot="10800000">
              <a:off x="2908973" y="463404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" name="Google Shape;465;p33"/>
            <p:cNvSpPr/>
            <p:nvPr/>
          </p:nvSpPr>
          <p:spPr>
            <a:xfrm rot="10800000">
              <a:off x="2637322" y="463404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" name="Google Shape;466;p33"/>
            <p:cNvSpPr/>
            <p:nvPr/>
          </p:nvSpPr>
          <p:spPr>
            <a:xfrm rot="10800000">
              <a:off x="2908973" y="4922098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" name="Google Shape;467;p33"/>
            <p:cNvSpPr/>
            <p:nvPr/>
          </p:nvSpPr>
          <p:spPr>
            <a:xfrm rot="10800000">
              <a:off x="2637322" y="4922098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" name="Google Shape;468;p33"/>
            <p:cNvSpPr/>
            <p:nvPr/>
          </p:nvSpPr>
          <p:spPr>
            <a:xfrm rot="10800000">
              <a:off x="3452273" y="4635752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" name="Google Shape;469;p33"/>
            <p:cNvSpPr/>
            <p:nvPr/>
          </p:nvSpPr>
          <p:spPr>
            <a:xfrm rot="10800000">
              <a:off x="3180622" y="4635752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" name="Google Shape;470;p33"/>
            <p:cNvSpPr/>
            <p:nvPr/>
          </p:nvSpPr>
          <p:spPr>
            <a:xfrm rot="10800000">
              <a:off x="3452273" y="492381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" name="Google Shape;471;p33"/>
            <p:cNvSpPr/>
            <p:nvPr/>
          </p:nvSpPr>
          <p:spPr>
            <a:xfrm rot="10800000">
              <a:off x="3180622" y="492381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" name="Google Shape;472;p33"/>
            <p:cNvSpPr/>
            <p:nvPr/>
          </p:nvSpPr>
          <p:spPr>
            <a:xfrm rot="10800000">
              <a:off x="3995573" y="4632327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" name="Google Shape;473;p33"/>
            <p:cNvSpPr/>
            <p:nvPr/>
          </p:nvSpPr>
          <p:spPr>
            <a:xfrm rot="10800000">
              <a:off x="3723922" y="4632327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" name="Google Shape;474;p33"/>
            <p:cNvSpPr/>
            <p:nvPr/>
          </p:nvSpPr>
          <p:spPr>
            <a:xfrm rot="10800000">
              <a:off x="3995573" y="492038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" name="Google Shape;475;p33"/>
            <p:cNvSpPr/>
            <p:nvPr/>
          </p:nvSpPr>
          <p:spPr>
            <a:xfrm rot="10800000">
              <a:off x="3723922" y="492038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76" name="Google Shape;476;p33"/>
          <p:cNvSpPr/>
          <p:nvPr/>
        </p:nvSpPr>
        <p:spPr>
          <a:xfrm>
            <a:off x="0" y="1660000"/>
            <a:ext cx="7585200" cy="1869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7" name="Google Shape;477;p33"/>
          <p:cNvSpPr txBox="1"/>
          <p:nvPr>
            <p:ph hasCustomPrompt="1" type="title"/>
          </p:nvPr>
        </p:nvSpPr>
        <p:spPr>
          <a:xfrm>
            <a:off x="1558625" y="1660000"/>
            <a:ext cx="6026700" cy="1951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78" name="Google Shape;478;p33"/>
          <p:cNvSpPr txBox="1"/>
          <p:nvPr>
            <p:ph idx="1" type="body"/>
          </p:nvPr>
        </p:nvSpPr>
        <p:spPr>
          <a:xfrm>
            <a:off x="1995600" y="3529900"/>
            <a:ext cx="51528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9" name="Google Shape;479;p33"/>
          <p:cNvSpPr/>
          <p:nvPr/>
        </p:nvSpPr>
        <p:spPr>
          <a:xfrm rot="10800000">
            <a:off x="-9" y="723447"/>
            <a:ext cx="1563000" cy="211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0" name="Google Shape;480;p33"/>
          <p:cNvSpPr/>
          <p:nvPr/>
        </p:nvSpPr>
        <p:spPr>
          <a:xfrm rot="-8100000">
            <a:off x="2019785" y="710929"/>
            <a:ext cx="236739" cy="236739"/>
          </a:xfrm>
          <a:prstGeom prst="plus">
            <a:avLst>
              <a:gd fmla="val 35578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1" name="Google Shape;481;p33"/>
          <p:cNvSpPr/>
          <p:nvPr/>
        </p:nvSpPr>
        <p:spPr>
          <a:xfrm rot="-8100000">
            <a:off x="1727676" y="710929"/>
            <a:ext cx="236739" cy="236739"/>
          </a:xfrm>
          <a:prstGeom prst="plus">
            <a:avLst>
              <a:gd fmla="val 35578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2" name="Google Shape;482;p33"/>
          <p:cNvSpPr/>
          <p:nvPr/>
        </p:nvSpPr>
        <p:spPr>
          <a:xfrm>
            <a:off x="7981250" y="-488750"/>
            <a:ext cx="1525500" cy="1525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list">
  <p:cSld name="CUSTOM_3"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35"/>
          <p:cNvSpPr/>
          <p:nvPr/>
        </p:nvSpPr>
        <p:spPr>
          <a:xfrm rot="5400000">
            <a:off x="-182366" y="4262568"/>
            <a:ext cx="1563000" cy="211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6" name="Google Shape;486;p35"/>
          <p:cNvSpPr/>
          <p:nvPr/>
        </p:nvSpPr>
        <p:spPr>
          <a:xfrm rot="8100000">
            <a:off x="480716" y="2843860"/>
            <a:ext cx="236739" cy="236739"/>
          </a:xfrm>
          <a:prstGeom prst="plus">
            <a:avLst>
              <a:gd fmla="val 35578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7" name="Google Shape;487;p35"/>
          <p:cNvSpPr/>
          <p:nvPr/>
        </p:nvSpPr>
        <p:spPr>
          <a:xfrm rot="8100000">
            <a:off x="480716" y="3135969"/>
            <a:ext cx="236739" cy="236739"/>
          </a:xfrm>
          <a:prstGeom prst="plus">
            <a:avLst>
              <a:gd fmla="val 35578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8" name="Google Shape;488;p35"/>
          <p:cNvSpPr/>
          <p:nvPr/>
        </p:nvSpPr>
        <p:spPr>
          <a:xfrm rot="-5400000">
            <a:off x="7750137" y="675604"/>
            <a:ext cx="1563000" cy="211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9" name="Google Shape;489;p35"/>
          <p:cNvSpPr/>
          <p:nvPr/>
        </p:nvSpPr>
        <p:spPr>
          <a:xfrm rot="-2700000">
            <a:off x="8413316" y="2069373"/>
            <a:ext cx="236739" cy="236739"/>
          </a:xfrm>
          <a:prstGeom prst="plus">
            <a:avLst>
              <a:gd fmla="val 35578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0" name="Google Shape;490;p35"/>
          <p:cNvSpPr/>
          <p:nvPr/>
        </p:nvSpPr>
        <p:spPr>
          <a:xfrm rot="-2700000">
            <a:off x="8413316" y="1777264"/>
            <a:ext cx="236739" cy="236739"/>
          </a:xfrm>
          <a:prstGeom prst="plus">
            <a:avLst>
              <a:gd fmla="val 35578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1" name="Google Shape;491;p35"/>
          <p:cNvSpPr/>
          <p:nvPr/>
        </p:nvSpPr>
        <p:spPr>
          <a:xfrm>
            <a:off x="7952125" y="4206150"/>
            <a:ext cx="1466700" cy="1466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2" name="Google Shape;492;p35"/>
          <p:cNvSpPr/>
          <p:nvPr/>
        </p:nvSpPr>
        <p:spPr>
          <a:xfrm>
            <a:off x="1930600" y="1432750"/>
            <a:ext cx="5259600" cy="3960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3" name="Google Shape;493;p35"/>
          <p:cNvSpPr txBox="1"/>
          <p:nvPr>
            <p:ph type="title"/>
          </p:nvPr>
        </p:nvSpPr>
        <p:spPr>
          <a:xfrm>
            <a:off x="720000" y="570550"/>
            <a:ext cx="5290800" cy="5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b="1" sz="35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94" name="Google Shape;494;p35"/>
          <p:cNvSpPr txBox="1"/>
          <p:nvPr>
            <p:ph idx="1" type="body"/>
          </p:nvPr>
        </p:nvSpPr>
        <p:spPr>
          <a:xfrm>
            <a:off x="2089100" y="1513725"/>
            <a:ext cx="5094900" cy="27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95" name="Google Shape;495;p35"/>
          <p:cNvSpPr/>
          <p:nvPr/>
        </p:nvSpPr>
        <p:spPr>
          <a:xfrm>
            <a:off x="-170180" y="-530225"/>
            <a:ext cx="1250400" cy="1250400"/>
          </a:xfrm>
          <a:prstGeom prst="rect">
            <a:avLst/>
          </a:prstGeom>
          <a:solidFill>
            <a:srgbClr val="E0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2"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36"/>
          <p:cNvSpPr txBox="1"/>
          <p:nvPr>
            <p:ph type="title"/>
          </p:nvPr>
        </p:nvSpPr>
        <p:spPr>
          <a:xfrm>
            <a:off x="720000" y="570550"/>
            <a:ext cx="4071900" cy="5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b="1" sz="35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98" name="Google Shape;498;p36"/>
          <p:cNvSpPr/>
          <p:nvPr/>
        </p:nvSpPr>
        <p:spPr>
          <a:xfrm>
            <a:off x="1353175" y="3386500"/>
            <a:ext cx="2874600" cy="1842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9" name="Google Shape;499;p36"/>
          <p:cNvSpPr/>
          <p:nvPr/>
        </p:nvSpPr>
        <p:spPr>
          <a:xfrm rot="5400000">
            <a:off x="-182366" y="4262568"/>
            <a:ext cx="1563000" cy="211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0" name="Google Shape;500;p36"/>
          <p:cNvSpPr/>
          <p:nvPr/>
        </p:nvSpPr>
        <p:spPr>
          <a:xfrm rot="8100000">
            <a:off x="480716" y="2843860"/>
            <a:ext cx="236739" cy="236739"/>
          </a:xfrm>
          <a:prstGeom prst="plus">
            <a:avLst>
              <a:gd fmla="val 35578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1" name="Google Shape;501;p36"/>
          <p:cNvSpPr/>
          <p:nvPr/>
        </p:nvSpPr>
        <p:spPr>
          <a:xfrm rot="8100000">
            <a:off x="480716" y="3135969"/>
            <a:ext cx="236739" cy="236739"/>
          </a:xfrm>
          <a:prstGeom prst="plus">
            <a:avLst>
              <a:gd fmla="val 35578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2" name="Google Shape;502;p36"/>
          <p:cNvSpPr/>
          <p:nvPr/>
        </p:nvSpPr>
        <p:spPr>
          <a:xfrm rot="-5400000">
            <a:off x="7750137" y="675604"/>
            <a:ext cx="1563000" cy="211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3" name="Google Shape;503;p36"/>
          <p:cNvSpPr/>
          <p:nvPr/>
        </p:nvSpPr>
        <p:spPr>
          <a:xfrm rot="-2700000">
            <a:off x="8413316" y="2069373"/>
            <a:ext cx="236739" cy="236739"/>
          </a:xfrm>
          <a:prstGeom prst="plus">
            <a:avLst>
              <a:gd fmla="val 35578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4" name="Google Shape;504;p36"/>
          <p:cNvSpPr/>
          <p:nvPr/>
        </p:nvSpPr>
        <p:spPr>
          <a:xfrm rot="-2700000">
            <a:off x="8413316" y="1777264"/>
            <a:ext cx="236739" cy="236739"/>
          </a:xfrm>
          <a:prstGeom prst="plus">
            <a:avLst>
              <a:gd fmla="val 35578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5" name="Google Shape;505;p36"/>
          <p:cNvSpPr/>
          <p:nvPr/>
        </p:nvSpPr>
        <p:spPr>
          <a:xfrm>
            <a:off x="4915950" y="3386500"/>
            <a:ext cx="2874600" cy="1842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6" name="Google Shape;506;p36"/>
          <p:cNvSpPr/>
          <p:nvPr/>
        </p:nvSpPr>
        <p:spPr>
          <a:xfrm>
            <a:off x="-170180" y="-530225"/>
            <a:ext cx="1250400" cy="1250400"/>
          </a:xfrm>
          <a:prstGeom prst="rect">
            <a:avLst/>
          </a:prstGeom>
          <a:solidFill>
            <a:srgbClr val="E0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8"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37"/>
          <p:cNvSpPr/>
          <p:nvPr/>
        </p:nvSpPr>
        <p:spPr>
          <a:xfrm>
            <a:off x="5306450" y="1303575"/>
            <a:ext cx="4009800" cy="3025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9" name="Google Shape;509;p37"/>
          <p:cNvSpPr txBox="1"/>
          <p:nvPr>
            <p:ph type="title"/>
          </p:nvPr>
        </p:nvSpPr>
        <p:spPr>
          <a:xfrm>
            <a:off x="720000" y="570550"/>
            <a:ext cx="4071900" cy="5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b="1" sz="35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9pPr>
          </a:lstStyle>
          <a:p/>
        </p:txBody>
      </p:sp>
      <p:grpSp>
        <p:nvGrpSpPr>
          <p:cNvPr id="510" name="Google Shape;510;p37"/>
          <p:cNvGrpSpPr/>
          <p:nvPr/>
        </p:nvGrpSpPr>
        <p:grpSpPr>
          <a:xfrm rot="-5400000">
            <a:off x="6851598" y="2382326"/>
            <a:ext cx="4182751" cy="402046"/>
            <a:chOff x="-79178" y="4632327"/>
            <a:chExt cx="4182751" cy="402046"/>
          </a:xfrm>
        </p:grpSpPr>
        <p:sp>
          <p:nvSpPr>
            <p:cNvPr id="511" name="Google Shape;511;p37"/>
            <p:cNvSpPr/>
            <p:nvPr/>
          </p:nvSpPr>
          <p:spPr>
            <a:xfrm rot="10800000">
              <a:off x="192473" y="4638315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" name="Google Shape;512;p37"/>
            <p:cNvSpPr/>
            <p:nvPr/>
          </p:nvSpPr>
          <p:spPr>
            <a:xfrm rot="10800000">
              <a:off x="-79178" y="4638315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" name="Google Shape;513;p37"/>
            <p:cNvSpPr/>
            <p:nvPr/>
          </p:nvSpPr>
          <p:spPr>
            <a:xfrm rot="10800000">
              <a:off x="192473" y="4926373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" name="Google Shape;514;p37"/>
            <p:cNvSpPr/>
            <p:nvPr/>
          </p:nvSpPr>
          <p:spPr>
            <a:xfrm rot="10800000">
              <a:off x="-79178" y="4926373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" name="Google Shape;515;p37"/>
            <p:cNvSpPr/>
            <p:nvPr/>
          </p:nvSpPr>
          <p:spPr>
            <a:xfrm rot="10800000">
              <a:off x="735773" y="4634890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" name="Google Shape;516;p37"/>
            <p:cNvSpPr/>
            <p:nvPr/>
          </p:nvSpPr>
          <p:spPr>
            <a:xfrm rot="10800000">
              <a:off x="464122" y="4634890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" name="Google Shape;517;p37"/>
            <p:cNvSpPr/>
            <p:nvPr/>
          </p:nvSpPr>
          <p:spPr>
            <a:xfrm rot="10800000">
              <a:off x="735773" y="4922948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" name="Google Shape;518;p37"/>
            <p:cNvSpPr/>
            <p:nvPr/>
          </p:nvSpPr>
          <p:spPr>
            <a:xfrm rot="10800000">
              <a:off x="464122" y="4922948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9" name="Google Shape;519;p37"/>
            <p:cNvSpPr/>
            <p:nvPr/>
          </p:nvSpPr>
          <p:spPr>
            <a:xfrm rot="10800000">
              <a:off x="1279073" y="4636602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0" name="Google Shape;520;p37"/>
            <p:cNvSpPr/>
            <p:nvPr/>
          </p:nvSpPr>
          <p:spPr>
            <a:xfrm rot="10800000">
              <a:off x="1007422" y="4636602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1" name="Google Shape;521;p37"/>
            <p:cNvSpPr/>
            <p:nvPr/>
          </p:nvSpPr>
          <p:spPr>
            <a:xfrm rot="10800000">
              <a:off x="1279073" y="4924660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2" name="Google Shape;522;p37"/>
            <p:cNvSpPr/>
            <p:nvPr/>
          </p:nvSpPr>
          <p:spPr>
            <a:xfrm rot="10800000">
              <a:off x="1007422" y="4924660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3" name="Google Shape;523;p37"/>
            <p:cNvSpPr/>
            <p:nvPr/>
          </p:nvSpPr>
          <p:spPr>
            <a:xfrm rot="10800000">
              <a:off x="1822373" y="4633177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" name="Google Shape;524;p37"/>
            <p:cNvSpPr/>
            <p:nvPr/>
          </p:nvSpPr>
          <p:spPr>
            <a:xfrm rot="10800000">
              <a:off x="1550722" y="4633177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" name="Google Shape;525;p37"/>
            <p:cNvSpPr/>
            <p:nvPr/>
          </p:nvSpPr>
          <p:spPr>
            <a:xfrm rot="10800000">
              <a:off x="1822373" y="4921235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6" name="Google Shape;526;p37"/>
            <p:cNvSpPr/>
            <p:nvPr/>
          </p:nvSpPr>
          <p:spPr>
            <a:xfrm rot="10800000">
              <a:off x="1550722" y="4921235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" name="Google Shape;527;p37"/>
            <p:cNvSpPr/>
            <p:nvPr/>
          </p:nvSpPr>
          <p:spPr>
            <a:xfrm rot="10800000">
              <a:off x="2365673" y="4637465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" name="Google Shape;528;p37"/>
            <p:cNvSpPr/>
            <p:nvPr/>
          </p:nvSpPr>
          <p:spPr>
            <a:xfrm rot="10800000">
              <a:off x="2094022" y="4637465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9" name="Google Shape;529;p37"/>
            <p:cNvSpPr/>
            <p:nvPr/>
          </p:nvSpPr>
          <p:spPr>
            <a:xfrm rot="10800000">
              <a:off x="2365673" y="4925523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" name="Google Shape;530;p37"/>
            <p:cNvSpPr/>
            <p:nvPr/>
          </p:nvSpPr>
          <p:spPr>
            <a:xfrm rot="10800000">
              <a:off x="2094022" y="4925523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1" name="Google Shape;531;p37"/>
            <p:cNvSpPr/>
            <p:nvPr/>
          </p:nvSpPr>
          <p:spPr>
            <a:xfrm rot="10800000">
              <a:off x="2908973" y="4634040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2" name="Google Shape;532;p37"/>
            <p:cNvSpPr/>
            <p:nvPr/>
          </p:nvSpPr>
          <p:spPr>
            <a:xfrm rot="10800000">
              <a:off x="2637322" y="4634040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" name="Google Shape;533;p37"/>
            <p:cNvSpPr/>
            <p:nvPr/>
          </p:nvSpPr>
          <p:spPr>
            <a:xfrm rot="10800000">
              <a:off x="2908973" y="4922098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" name="Google Shape;534;p37"/>
            <p:cNvSpPr/>
            <p:nvPr/>
          </p:nvSpPr>
          <p:spPr>
            <a:xfrm rot="10800000">
              <a:off x="2637322" y="4922098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5" name="Google Shape;535;p37"/>
            <p:cNvSpPr/>
            <p:nvPr/>
          </p:nvSpPr>
          <p:spPr>
            <a:xfrm rot="10800000">
              <a:off x="3452273" y="4635752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6" name="Google Shape;536;p37"/>
            <p:cNvSpPr/>
            <p:nvPr/>
          </p:nvSpPr>
          <p:spPr>
            <a:xfrm rot="10800000">
              <a:off x="3180622" y="4635752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7" name="Google Shape;537;p37"/>
            <p:cNvSpPr/>
            <p:nvPr/>
          </p:nvSpPr>
          <p:spPr>
            <a:xfrm rot="10800000">
              <a:off x="3452273" y="4923810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8" name="Google Shape;538;p37"/>
            <p:cNvSpPr/>
            <p:nvPr/>
          </p:nvSpPr>
          <p:spPr>
            <a:xfrm rot="10800000">
              <a:off x="3180622" y="4923810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9" name="Google Shape;539;p37"/>
            <p:cNvSpPr/>
            <p:nvPr/>
          </p:nvSpPr>
          <p:spPr>
            <a:xfrm rot="10800000">
              <a:off x="3995573" y="4632327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0" name="Google Shape;540;p37"/>
            <p:cNvSpPr/>
            <p:nvPr/>
          </p:nvSpPr>
          <p:spPr>
            <a:xfrm rot="10800000">
              <a:off x="3723922" y="4632327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1" name="Google Shape;541;p37"/>
            <p:cNvSpPr/>
            <p:nvPr/>
          </p:nvSpPr>
          <p:spPr>
            <a:xfrm rot="10800000">
              <a:off x="3995573" y="4920385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2" name="Google Shape;542;p37"/>
            <p:cNvSpPr/>
            <p:nvPr/>
          </p:nvSpPr>
          <p:spPr>
            <a:xfrm rot="10800000">
              <a:off x="3723922" y="4920385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43" name="Google Shape;543;p37"/>
          <p:cNvSpPr/>
          <p:nvPr/>
        </p:nvSpPr>
        <p:spPr>
          <a:xfrm>
            <a:off x="-170180" y="-530225"/>
            <a:ext cx="1250400" cy="1250400"/>
          </a:xfrm>
          <a:prstGeom prst="rect">
            <a:avLst/>
          </a:prstGeom>
          <a:solidFill>
            <a:srgbClr val="E0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CUSTOM_10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38"/>
          <p:cNvSpPr txBox="1"/>
          <p:nvPr>
            <p:ph type="title"/>
          </p:nvPr>
        </p:nvSpPr>
        <p:spPr>
          <a:xfrm>
            <a:off x="720000" y="570550"/>
            <a:ext cx="4071900" cy="5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b="1" sz="35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46" name="Google Shape;546;p38"/>
          <p:cNvSpPr/>
          <p:nvPr/>
        </p:nvSpPr>
        <p:spPr>
          <a:xfrm>
            <a:off x="7581005" y="723350"/>
            <a:ext cx="1563000" cy="211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7" name="Google Shape;547;p38"/>
          <p:cNvSpPr/>
          <p:nvPr/>
        </p:nvSpPr>
        <p:spPr>
          <a:xfrm rot="2700000">
            <a:off x="6837897" y="710929"/>
            <a:ext cx="236739" cy="236739"/>
          </a:xfrm>
          <a:prstGeom prst="plus">
            <a:avLst>
              <a:gd fmla="val 35578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8" name="Google Shape;548;p38"/>
          <p:cNvSpPr/>
          <p:nvPr/>
        </p:nvSpPr>
        <p:spPr>
          <a:xfrm rot="2700000">
            <a:off x="7130006" y="710929"/>
            <a:ext cx="236739" cy="236739"/>
          </a:xfrm>
          <a:prstGeom prst="plus">
            <a:avLst>
              <a:gd fmla="val 35578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9" name="Google Shape;549;p38"/>
          <p:cNvSpPr/>
          <p:nvPr/>
        </p:nvSpPr>
        <p:spPr>
          <a:xfrm>
            <a:off x="4661750" y="1821800"/>
            <a:ext cx="4654500" cy="1023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0" name="Google Shape;550;p38"/>
          <p:cNvSpPr/>
          <p:nvPr/>
        </p:nvSpPr>
        <p:spPr>
          <a:xfrm>
            <a:off x="4661750" y="2982675"/>
            <a:ext cx="4654500" cy="1023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1" name="Google Shape;551;p38"/>
          <p:cNvSpPr/>
          <p:nvPr/>
        </p:nvSpPr>
        <p:spPr>
          <a:xfrm>
            <a:off x="-170180" y="-530225"/>
            <a:ext cx="1250400" cy="1250400"/>
          </a:xfrm>
          <a:prstGeom prst="rect">
            <a:avLst/>
          </a:prstGeom>
          <a:solidFill>
            <a:srgbClr val="E0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1"/>
          <p:cNvSpPr/>
          <p:nvPr/>
        </p:nvSpPr>
        <p:spPr>
          <a:xfrm>
            <a:off x="-49600" y="1346100"/>
            <a:ext cx="7562400" cy="333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21"/>
          <p:cNvSpPr txBox="1"/>
          <p:nvPr>
            <p:ph type="title"/>
          </p:nvPr>
        </p:nvSpPr>
        <p:spPr>
          <a:xfrm>
            <a:off x="720000" y="570550"/>
            <a:ext cx="3515700" cy="5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87" name="Google Shape;87;p21"/>
          <p:cNvSpPr txBox="1"/>
          <p:nvPr>
            <p:ph idx="1" type="subTitle"/>
          </p:nvPr>
        </p:nvSpPr>
        <p:spPr>
          <a:xfrm>
            <a:off x="2004475" y="1942450"/>
            <a:ext cx="2394600" cy="44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21"/>
          <p:cNvSpPr txBox="1"/>
          <p:nvPr>
            <p:ph idx="2" type="subTitle"/>
          </p:nvPr>
        </p:nvSpPr>
        <p:spPr>
          <a:xfrm>
            <a:off x="2004475" y="2284375"/>
            <a:ext cx="2480100" cy="5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21"/>
          <p:cNvSpPr txBox="1"/>
          <p:nvPr>
            <p:ph idx="3" type="title"/>
          </p:nvPr>
        </p:nvSpPr>
        <p:spPr>
          <a:xfrm>
            <a:off x="2004475" y="1534425"/>
            <a:ext cx="753300" cy="44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3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90" name="Google Shape;90;p21"/>
          <p:cNvSpPr txBox="1"/>
          <p:nvPr>
            <p:ph idx="4" type="subTitle"/>
          </p:nvPr>
        </p:nvSpPr>
        <p:spPr>
          <a:xfrm>
            <a:off x="2004475" y="3564650"/>
            <a:ext cx="2394600" cy="44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21"/>
          <p:cNvSpPr txBox="1"/>
          <p:nvPr>
            <p:ph idx="5" type="subTitle"/>
          </p:nvPr>
        </p:nvSpPr>
        <p:spPr>
          <a:xfrm>
            <a:off x="2004475" y="3906575"/>
            <a:ext cx="2480100" cy="5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21"/>
          <p:cNvSpPr txBox="1"/>
          <p:nvPr>
            <p:ph idx="6" type="title"/>
          </p:nvPr>
        </p:nvSpPr>
        <p:spPr>
          <a:xfrm>
            <a:off x="2004475" y="3156625"/>
            <a:ext cx="753300" cy="44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3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93" name="Google Shape;93;p21"/>
          <p:cNvSpPr txBox="1"/>
          <p:nvPr>
            <p:ph idx="7" type="subTitle"/>
          </p:nvPr>
        </p:nvSpPr>
        <p:spPr>
          <a:xfrm>
            <a:off x="4820775" y="1942450"/>
            <a:ext cx="2394600" cy="44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21"/>
          <p:cNvSpPr txBox="1"/>
          <p:nvPr>
            <p:ph idx="8" type="subTitle"/>
          </p:nvPr>
        </p:nvSpPr>
        <p:spPr>
          <a:xfrm>
            <a:off x="4820775" y="2284375"/>
            <a:ext cx="2480100" cy="5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21"/>
          <p:cNvSpPr txBox="1"/>
          <p:nvPr>
            <p:ph idx="9" type="title"/>
          </p:nvPr>
        </p:nvSpPr>
        <p:spPr>
          <a:xfrm>
            <a:off x="4820775" y="1534425"/>
            <a:ext cx="753300" cy="44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3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96" name="Google Shape;96;p21"/>
          <p:cNvSpPr txBox="1"/>
          <p:nvPr>
            <p:ph idx="13" type="subTitle"/>
          </p:nvPr>
        </p:nvSpPr>
        <p:spPr>
          <a:xfrm>
            <a:off x="4820775" y="3564650"/>
            <a:ext cx="2394600" cy="44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21"/>
          <p:cNvSpPr txBox="1"/>
          <p:nvPr>
            <p:ph idx="14" type="subTitle"/>
          </p:nvPr>
        </p:nvSpPr>
        <p:spPr>
          <a:xfrm>
            <a:off x="4820775" y="3906575"/>
            <a:ext cx="2480100" cy="5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21"/>
          <p:cNvSpPr txBox="1"/>
          <p:nvPr>
            <p:ph idx="15" type="title"/>
          </p:nvPr>
        </p:nvSpPr>
        <p:spPr>
          <a:xfrm>
            <a:off x="4820775" y="3156625"/>
            <a:ext cx="753300" cy="44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3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99" name="Google Shape;99;p21"/>
          <p:cNvSpPr/>
          <p:nvPr/>
        </p:nvSpPr>
        <p:spPr>
          <a:xfrm rot="5400000">
            <a:off x="7689475" y="491725"/>
            <a:ext cx="2257500" cy="246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21"/>
          <p:cNvSpPr/>
          <p:nvPr/>
        </p:nvSpPr>
        <p:spPr>
          <a:xfrm rot="8100000">
            <a:off x="8688401" y="1891781"/>
            <a:ext cx="259650" cy="259650"/>
          </a:xfrm>
          <a:prstGeom prst="plus">
            <a:avLst>
              <a:gd fmla="val 35578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21"/>
          <p:cNvSpPr/>
          <p:nvPr/>
        </p:nvSpPr>
        <p:spPr>
          <a:xfrm>
            <a:off x="8084875" y="4151750"/>
            <a:ext cx="1466700" cy="1466700"/>
          </a:xfrm>
          <a:prstGeom prst="ellipse">
            <a:avLst/>
          </a:prstGeom>
          <a:solidFill>
            <a:srgbClr val="E0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21"/>
          <p:cNvSpPr/>
          <p:nvPr/>
        </p:nvSpPr>
        <p:spPr>
          <a:xfrm rot="8100000">
            <a:off x="8688401" y="2225349"/>
            <a:ext cx="259650" cy="259650"/>
          </a:xfrm>
          <a:prstGeom prst="plus">
            <a:avLst>
              <a:gd fmla="val 35578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21"/>
          <p:cNvSpPr/>
          <p:nvPr/>
        </p:nvSpPr>
        <p:spPr>
          <a:xfrm>
            <a:off x="-170180" y="-530225"/>
            <a:ext cx="1250400" cy="1250400"/>
          </a:xfrm>
          <a:prstGeom prst="rect">
            <a:avLst/>
          </a:prstGeom>
          <a:solidFill>
            <a:srgbClr val="E0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5">
  <p:cSld name="CUSTOM_10_1"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39"/>
          <p:cNvSpPr txBox="1"/>
          <p:nvPr>
            <p:ph type="title"/>
          </p:nvPr>
        </p:nvSpPr>
        <p:spPr>
          <a:xfrm>
            <a:off x="720000" y="570550"/>
            <a:ext cx="4071900" cy="5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b="1" sz="35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9pPr>
          </a:lstStyle>
          <a:p/>
        </p:txBody>
      </p:sp>
      <p:grpSp>
        <p:nvGrpSpPr>
          <p:cNvPr id="554" name="Google Shape;554;p39"/>
          <p:cNvGrpSpPr/>
          <p:nvPr/>
        </p:nvGrpSpPr>
        <p:grpSpPr>
          <a:xfrm rot="-5400000">
            <a:off x="6851598" y="2370726"/>
            <a:ext cx="4182751" cy="402046"/>
            <a:chOff x="-79178" y="4632327"/>
            <a:chExt cx="4182751" cy="402046"/>
          </a:xfrm>
        </p:grpSpPr>
        <p:sp>
          <p:nvSpPr>
            <p:cNvPr id="555" name="Google Shape;555;p39"/>
            <p:cNvSpPr/>
            <p:nvPr/>
          </p:nvSpPr>
          <p:spPr>
            <a:xfrm rot="10800000">
              <a:off x="192473" y="4638315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6" name="Google Shape;556;p39"/>
            <p:cNvSpPr/>
            <p:nvPr/>
          </p:nvSpPr>
          <p:spPr>
            <a:xfrm rot="10800000">
              <a:off x="-79178" y="4638315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7" name="Google Shape;557;p39"/>
            <p:cNvSpPr/>
            <p:nvPr/>
          </p:nvSpPr>
          <p:spPr>
            <a:xfrm rot="10800000">
              <a:off x="192473" y="4926373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8" name="Google Shape;558;p39"/>
            <p:cNvSpPr/>
            <p:nvPr/>
          </p:nvSpPr>
          <p:spPr>
            <a:xfrm rot="10800000">
              <a:off x="-79178" y="4926373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9" name="Google Shape;559;p39"/>
            <p:cNvSpPr/>
            <p:nvPr/>
          </p:nvSpPr>
          <p:spPr>
            <a:xfrm rot="10800000">
              <a:off x="735773" y="4634890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0" name="Google Shape;560;p39"/>
            <p:cNvSpPr/>
            <p:nvPr/>
          </p:nvSpPr>
          <p:spPr>
            <a:xfrm rot="10800000">
              <a:off x="464122" y="4634890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1" name="Google Shape;561;p39"/>
            <p:cNvSpPr/>
            <p:nvPr/>
          </p:nvSpPr>
          <p:spPr>
            <a:xfrm rot="10800000">
              <a:off x="735773" y="4922948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2" name="Google Shape;562;p39"/>
            <p:cNvSpPr/>
            <p:nvPr/>
          </p:nvSpPr>
          <p:spPr>
            <a:xfrm rot="10800000">
              <a:off x="464122" y="4922948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3" name="Google Shape;563;p39"/>
            <p:cNvSpPr/>
            <p:nvPr/>
          </p:nvSpPr>
          <p:spPr>
            <a:xfrm rot="10800000">
              <a:off x="1279073" y="4636602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4" name="Google Shape;564;p39"/>
            <p:cNvSpPr/>
            <p:nvPr/>
          </p:nvSpPr>
          <p:spPr>
            <a:xfrm rot="10800000">
              <a:off x="1007422" y="4636602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5" name="Google Shape;565;p39"/>
            <p:cNvSpPr/>
            <p:nvPr/>
          </p:nvSpPr>
          <p:spPr>
            <a:xfrm rot="10800000">
              <a:off x="1279073" y="4924660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6" name="Google Shape;566;p39"/>
            <p:cNvSpPr/>
            <p:nvPr/>
          </p:nvSpPr>
          <p:spPr>
            <a:xfrm rot="10800000">
              <a:off x="1007422" y="4924660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7" name="Google Shape;567;p39"/>
            <p:cNvSpPr/>
            <p:nvPr/>
          </p:nvSpPr>
          <p:spPr>
            <a:xfrm rot="10800000">
              <a:off x="1822373" y="4633177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8" name="Google Shape;568;p39"/>
            <p:cNvSpPr/>
            <p:nvPr/>
          </p:nvSpPr>
          <p:spPr>
            <a:xfrm rot="10800000">
              <a:off x="1550722" y="4633177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9" name="Google Shape;569;p39"/>
            <p:cNvSpPr/>
            <p:nvPr/>
          </p:nvSpPr>
          <p:spPr>
            <a:xfrm rot="10800000">
              <a:off x="1822373" y="4921235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0" name="Google Shape;570;p39"/>
            <p:cNvSpPr/>
            <p:nvPr/>
          </p:nvSpPr>
          <p:spPr>
            <a:xfrm rot="10800000">
              <a:off x="1550722" y="4921235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1" name="Google Shape;571;p39"/>
            <p:cNvSpPr/>
            <p:nvPr/>
          </p:nvSpPr>
          <p:spPr>
            <a:xfrm rot="10800000">
              <a:off x="2365673" y="4637465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2" name="Google Shape;572;p39"/>
            <p:cNvSpPr/>
            <p:nvPr/>
          </p:nvSpPr>
          <p:spPr>
            <a:xfrm rot="10800000">
              <a:off x="2094022" y="4637465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3" name="Google Shape;573;p39"/>
            <p:cNvSpPr/>
            <p:nvPr/>
          </p:nvSpPr>
          <p:spPr>
            <a:xfrm rot="10800000">
              <a:off x="2365673" y="4925523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4" name="Google Shape;574;p39"/>
            <p:cNvSpPr/>
            <p:nvPr/>
          </p:nvSpPr>
          <p:spPr>
            <a:xfrm rot="10800000">
              <a:off x="2094022" y="4925523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5" name="Google Shape;575;p39"/>
            <p:cNvSpPr/>
            <p:nvPr/>
          </p:nvSpPr>
          <p:spPr>
            <a:xfrm rot="10800000">
              <a:off x="2908973" y="4634040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6" name="Google Shape;576;p39"/>
            <p:cNvSpPr/>
            <p:nvPr/>
          </p:nvSpPr>
          <p:spPr>
            <a:xfrm rot="10800000">
              <a:off x="2637322" y="4634040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7" name="Google Shape;577;p39"/>
            <p:cNvSpPr/>
            <p:nvPr/>
          </p:nvSpPr>
          <p:spPr>
            <a:xfrm rot="10800000">
              <a:off x="2908973" y="4922098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8" name="Google Shape;578;p39"/>
            <p:cNvSpPr/>
            <p:nvPr/>
          </p:nvSpPr>
          <p:spPr>
            <a:xfrm rot="10800000">
              <a:off x="2637322" y="4922098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9" name="Google Shape;579;p39"/>
            <p:cNvSpPr/>
            <p:nvPr/>
          </p:nvSpPr>
          <p:spPr>
            <a:xfrm rot="10800000">
              <a:off x="3452273" y="4635752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0" name="Google Shape;580;p39"/>
            <p:cNvSpPr/>
            <p:nvPr/>
          </p:nvSpPr>
          <p:spPr>
            <a:xfrm rot="10800000">
              <a:off x="3180622" y="4635752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1" name="Google Shape;581;p39"/>
            <p:cNvSpPr/>
            <p:nvPr/>
          </p:nvSpPr>
          <p:spPr>
            <a:xfrm rot="10800000">
              <a:off x="3452273" y="4923810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2" name="Google Shape;582;p39"/>
            <p:cNvSpPr/>
            <p:nvPr/>
          </p:nvSpPr>
          <p:spPr>
            <a:xfrm rot="10800000">
              <a:off x="3180622" y="4923810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3" name="Google Shape;583;p39"/>
            <p:cNvSpPr/>
            <p:nvPr/>
          </p:nvSpPr>
          <p:spPr>
            <a:xfrm rot="10800000">
              <a:off x="3995573" y="4632327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4" name="Google Shape;584;p39"/>
            <p:cNvSpPr/>
            <p:nvPr/>
          </p:nvSpPr>
          <p:spPr>
            <a:xfrm rot="10800000">
              <a:off x="3723922" y="4632327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5" name="Google Shape;585;p39"/>
            <p:cNvSpPr/>
            <p:nvPr/>
          </p:nvSpPr>
          <p:spPr>
            <a:xfrm rot="10800000">
              <a:off x="3995573" y="4920385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6" name="Google Shape;586;p39"/>
            <p:cNvSpPr/>
            <p:nvPr/>
          </p:nvSpPr>
          <p:spPr>
            <a:xfrm rot="10800000">
              <a:off x="3723922" y="4920385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87" name="Google Shape;587;p39"/>
          <p:cNvSpPr/>
          <p:nvPr/>
        </p:nvSpPr>
        <p:spPr>
          <a:xfrm rot="-5400000">
            <a:off x="4239150" y="1848975"/>
            <a:ext cx="4233300" cy="2977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8" name="Google Shape;588;p39"/>
          <p:cNvSpPr/>
          <p:nvPr/>
        </p:nvSpPr>
        <p:spPr>
          <a:xfrm>
            <a:off x="-170180" y="-530225"/>
            <a:ext cx="1250400" cy="1250400"/>
          </a:xfrm>
          <a:prstGeom prst="rect">
            <a:avLst/>
          </a:prstGeom>
          <a:solidFill>
            <a:srgbClr val="E0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7"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40"/>
          <p:cNvSpPr/>
          <p:nvPr/>
        </p:nvSpPr>
        <p:spPr>
          <a:xfrm>
            <a:off x="445375" y="-110100"/>
            <a:ext cx="3935700" cy="453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1" name="Google Shape;591;p40"/>
          <p:cNvSpPr txBox="1"/>
          <p:nvPr>
            <p:ph type="title"/>
          </p:nvPr>
        </p:nvSpPr>
        <p:spPr>
          <a:xfrm>
            <a:off x="894975" y="823125"/>
            <a:ext cx="2659500" cy="6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5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592" name="Google Shape;592;p40"/>
          <p:cNvSpPr txBox="1"/>
          <p:nvPr/>
        </p:nvSpPr>
        <p:spPr>
          <a:xfrm>
            <a:off x="901075" y="3058475"/>
            <a:ext cx="33510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ko-KR" sz="1100" u="none" cap="none" strike="noStrik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CREDITS: This presentation template was created by </a:t>
            </a:r>
            <a:r>
              <a:rPr b="1" i="0" lang="ko-KR" sz="1100" u="none" cap="none" strike="noStrike">
                <a:solidFill>
                  <a:schemeClr val="accent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0" i="0" lang="ko-KR" sz="1100" u="none" cap="none" strike="noStrik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, including icons by </a:t>
            </a:r>
            <a:r>
              <a:rPr b="1" i="0" lang="ko-KR" sz="1100" u="none" cap="none" strike="noStrike">
                <a:solidFill>
                  <a:schemeClr val="accent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0" i="0" lang="ko-KR" sz="1100" u="none" cap="none" strike="noStrik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, infographics &amp; images by </a:t>
            </a:r>
            <a:r>
              <a:rPr b="1" i="0" lang="ko-KR" sz="1100" u="none" cap="none" strike="noStrike">
                <a:solidFill>
                  <a:schemeClr val="accent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i="0" sz="1100" u="none" cap="none" strike="noStrike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93" name="Google Shape;593;p40"/>
          <p:cNvSpPr txBox="1"/>
          <p:nvPr>
            <p:ph idx="1" type="subTitle"/>
          </p:nvPr>
        </p:nvSpPr>
        <p:spPr>
          <a:xfrm>
            <a:off x="901075" y="3678775"/>
            <a:ext cx="3024300" cy="3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4" name="Google Shape;594;p40"/>
          <p:cNvSpPr txBox="1"/>
          <p:nvPr>
            <p:ph idx="2" type="subTitle"/>
          </p:nvPr>
        </p:nvSpPr>
        <p:spPr>
          <a:xfrm>
            <a:off x="901075" y="1444825"/>
            <a:ext cx="3395400" cy="9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5" name="Google Shape;595;p40"/>
          <p:cNvSpPr/>
          <p:nvPr/>
        </p:nvSpPr>
        <p:spPr>
          <a:xfrm>
            <a:off x="7581005" y="272500"/>
            <a:ext cx="1563000" cy="211800"/>
          </a:xfrm>
          <a:prstGeom prst="rect">
            <a:avLst/>
          </a:prstGeom>
          <a:solidFill>
            <a:srgbClr val="E0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6" name="Google Shape;596;p40"/>
          <p:cNvSpPr/>
          <p:nvPr/>
        </p:nvSpPr>
        <p:spPr>
          <a:xfrm rot="2700000">
            <a:off x="6837897" y="260079"/>
            <a:ext cx="236739" cy="236739"/>
          </a:xfrm>
          <a:prstGeom prst="plus">
            <a:avLst>
              <a:gd fmla="val 35578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7" name="Google Shape;597;p40"/>
          <p:cNvSpPr/>
          <p:nvPr/>
        </p:nvSpPr>
        <p:spPr>
          <a:xfrm rot="2700000">
            <a:off x="7130006" y="260079"/>
            <a:ext cx="236739" cy="236739"/>
          </a:xfrm>
          <a:prstGeom prst="plus">
            <a:avLst>
              <a:gd fmla="val 35578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8" name="Google Shape;598;p40"/>
          <p:cNvSpPr/>
          <p:nvPr/>
        </p:nvSpPr>
        <p:spPr>
          <a:xfrm>
            <a:off x="-170180" y="-530225"/>
            <a:ext cx="1250400" cy="1250400"/>
          </a:xfrm>
          <a:prstGeom prst="rect">
            <a:avLst/>
          </a:prstGeom>
          <a:solidFill>
            <a:srgbClr val="E0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6">
  <p:cSld name="CUSTOM_11"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41"/>
          <p:cNvSpPr txBox="1"/>
          <p:nvPr>
            <p:ph type="title"/>
          </p:nvPr>
        </p:nvSpPr>
        <p:spPr>
          <a:xfrm>
            <a:off x="720000" y="570550"/>
            <a:ext cx="4692600" cy="5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b="1" sz="35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01" name="Google Shape;601;p41"/>
          <p:cNvSpPr/>
          <p:nvPr/>
        </p:nvSpPr>
        <p:spPr>
          <a:xfrm>
            <a:off x="-170180" y="-530225"/>
            <a:ext cx="1250400" cy="1250400"/>
          </a:xfrm>
          <a:prstGeom prst="rect">
            <a:avLst/>
          </a:prstGeom>
          <a:solidFill>
            <a:srgbClr val="E0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list 3">
  <p:cSld name="CUSTOM_6_1"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42"/>
          <p:cNvSpPr/>
          <p:nvPr/>
        </p:nvSpPr>
        <p:spPr>
          <a:xfrm>
            <a:off x="-191275" y="1767950"/>
            <a:ext cx="7545300" cy="1883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4" name="Google Shape;604;p42"/>
          <p:cNvSpPr txBox="1"/>
          <p:nvPr>
            <p:ph type="title"/>
          </p:nvPr>
        </p:nvSpPr>
        <p:spPr>
          <a:xfrm>
            <a:off x="720000" y="570550"/>
            <a:ext cx="4536900" cy="5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b="1" sz="35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05" name="Google Shape;605;p42"/>
          <p:cNvSpPr txBox="1"/>
          <p:nvPr>
            <p:ph idx="1" type="body"/>
          </p:nvPr>
        </p:nvSpPr>
        <p:spPr>
          <a:xfrm>
            <a:off x="1819200" y="2422100"/>
            <a:ext cx="57042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50800" algn="l">
              <a:lnSpc>
                <a:spcPct val="166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6" name="Google Shape;606;p42"/>
          <p:cNvSpPr txBox="1"/>
          <p:nvPr>
            <p:ph idx="2" type="subTitle"/>
          </p:nvPr>
        </p:nvSpPr>
        <p:spPr>
          <a:xfrm>
            <a:off x="1819200" y="1959200"/>
            <a:ext cx="3027300" cy="4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607" name="Google Shape;607;p42"/>
          <p:cNvSpPr/>
          <p:nvPr/>
        </p:nvSpPr>
        <p:spPr>
          <a:xfrm rot="5400000">
            <a:off x="7653104" y="4101600"/>
            <a:ext cx="1835100" cy="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8" name="Google Shape;608;p42"/>
          <p:cNvSpPr/>
          <p:nvPr/>
        </p:nvSpPr>
        <p:spPr>
          <a:xfrm rot="8100000">
            <a:off x="8431708" y="2435954"/>
            <a:ext cx="277893" cy="277893"/>
          </a:xfrm>
          <a:prstGeom prst="plus">
            <a:avLst>
              <a:gd fmla="val 35578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9" name="Google Shape;609;p42"/>
          <p:cNvSpPr/>
          <p:nvPr/>
        </p:nvSpPr>
        <p:spPr>
          <a:xfrm rot="8100000">
            <a:off x="8431708" y="2778917"/>
            <a:ext cx="277893" cy="277893"/>
          </a:xfrm>
          <a:prstGeom prst="plus">
            <a:avLst>
              <a:gd fmla="val 35578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0" name="Google Shape;610;p42"/>
          <p:cNvSpPr/>
          <p:nvPr/>
        </p:nvSpPr>
        <p:spPr>
          <a:xfrm>
            <a:off x="8126075" y="-508950"/>
            <a:ext cx="1460700" cy="1460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1" name="Google Shape;611;p42"/>
          <p:cNvSpPr/>
          <p:nvPr/>
        </p:nvSpPr>
        <p:spPr>
          <a:xfrm>
            <a:off x="-327625" y="3971150"/>
            <a:ext cx="1525500" cy="1525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13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43"/>
          <p:cNvSpPr/>
          <p:nvPr/>
        </p:nvSpPr>
        <p:spPr>
          <a:xfrm rot="5400000">
            <a:off x="-383312" y="807450"/>
            <a:ext cx="1904100" cy="289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4" name="Google Shape;614;p43"/>
          <p:cNvSpPr/>
          <p:nvPr/>
        </p:nvSpPr>
        <p:spPr>
          <a:xfrm rot="8100000">
            <a:off x="417164" y="2095270"/>
            <a:ext cx="303773" cy="303773"/>
          </a:xfrm>
          <a:prstGeom prst="plus">
            <a:avLst>
              <a:gd fmla="val 35578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5" name="Google Shape;615;p43"/>
          <p:cNvSpPr/>
          <p:nvPr/>
        </p:nvSpPr>
        <p:spPr>
          <a:xfrm rot="8100000">
            <a:off x="417164" y="2493027"/>
            <a:ext cx="303773" cy="303773"/>
          </a:xfrm>
          <a:prstGeom prst="plus">
            <a:avLst>
              <a:gd fmla="val 35578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6" name="Google Shape;616;p43"/>
          <p:cNvSpPr/>
          <p:nvPr/>
        </p:nvSpPr>
        <p:spPr>
          <a:xfrm rot="5400000">
            <a:off x="7622588" y="807450"/>
            <a:ext cx="1904100" cy="289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7" name="Google Shape;617;p43"/>
          <p:cNvSpPr/>
          <p:nvPr/>
        </p:nvSpPr>
        <p:spPr>
          <a:xfrm rot="8100000">
            <a:off x="8423064" y="2095270"/>
            <a:ext cx="303773" cy="303773"/>
          </a:xfrm>
          <a:prstGeom prst="plus">
            <a:avLst>
              <a:gd fmla="val 35578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8" name="Google Shape;618;p43"/>
          <p:cNvSpPr/>
          <p:nvPr/>
        </p:nvSpPr>
        <p:spPr>
          <a:xfrm rot="8100000">
            <a:off x="8423064" y="2493027"/>
            <a:ext cx="303773" cy="303773"/>
          </a:xfrm>
          <a:prstGeom prst="plus">
            <a:avLst>
              <a:gd fmla="val 35578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19" name="Google Shape;619;p43"/>
          <p:cNvGrpSpPr/>
          <p:nvPr/>
        </p:nvGrpSpPr>
        <p:grpSpPr>
          <a:xfrm>
            <a:off x="2480622" y="4633877"/>
            <a:ext cx="4182751" cy="402046"/>
            <a:chOff x="-79178" y="4632327"/>
            <a:chExt cx="4182751" cy="402046"/>
          </a:xfrm>
        </p:grpSpPr>
        <p:sp>
          <p:nvSpPr>
            <p:cNvPr id="620" name="Google Shape;620;p43"/>
            <p:cNvSpPr/>
            <p:nvPr/>
          </p:nvSpPr>
          <p:spPr>
            <a:xfrm rot="10800000">
              <a:off x="192473" y="4638315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1" name="Google Shape;621;p43"/>
            <p:cNvSpPr/>
            <p:nvPr/>
          </p:nvSpPr>
          <p:spPr>
            <a:xfrm rot="10800000">
              <a:off x="-79178" y="4638315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2" name="Google Shape;622;p43"/>
            <p:cNvSpPr/>
            <p:nvPr/>
          </p:nvSpPr>
          <p:spPr>
            <a:xfrm rot="10800000">
              <a:off x="192473" y="4926373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3" name="Google Shape;623;p43"/>
            <p:cNvSpPr/>
            <p:nvPr/>
          </p:nvSpPr>
          <p:spPr>
            <a:xfrm rot="10800000">
              <a:off x="-79178" y="4926373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4" name="Google Shape;624;p43"/>
            <p:cNvSpPr/>
            <p:nvPr/>
          </p:nvSpPr>
          <p:spPr>
            <a:xfrm rot="10800000">
              <a:off x="735773" y="4634890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5" name="Google Shape;625;p43"/>
            <p:cNvSpPr/>
            <p:nvPr/>
          </p:nvSpPr>
          <p:spPr>
            <a:xfrm rot="10800000">
              <a:off x="464122" y="4634890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6" name="Google Shape;626;p43"/>
            <p:cNvSpPr/>
            <p:nvPr/>
          </p:nvSpPr>
          <p:spPr>
            <a:xfrm rot="10800000">
              <a:off x="735773" y="4922948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7" name="Google Shape;627;p43"/>
            <p:cNvSpPr/>
            <p:nvPr/>
          </p:nvSpPr>
          <p:spPr>
            <a:xfrm rot="10800000">
              <a:off x="464122" y="4922948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8" name="Google Shape;628;p43"/>
            <p:cNvSpPr/>
            <p:nvPr/>
          </p:nvSpPr>
          <p:spPr>
            <a:xfrm rot="10800000">
              <a:off x="1279073" y="4636602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9" name="Google Shape;629;p43"/>
            <p:cNvSpPr/>
            <p:nvPr/>
          </p:nvSpPr>
          <p:spPr>
            <a:xfrm rot="10800000">
              <a:off x="1007422" y="4636602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0" name="Google Shape;630;p43"/>
            <p:cNvSpPr/>
            <p:nvPr/>
          </p:nvSpPr>
          <p:spPr>
            <a:xfrm rot="10800000">
              <a:off x="1279073" y="4924660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1" name="Google Shape;631;p43"/>
            <p:cNvSpPr/>
            <p:nvPr/>
          </p:nvSpPr>
          <p:spPr>
            <a:xfrm rot="10800000">
              <a:off x="1007422" y="4924660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2" name="Google Shape;632;p43"/>
            <p:cNvSpPr/>
            <p:nvPr/>
          </p:nvSpPr>
          <p:spPr>
            <a:xfrm rot="10800000">
              <a:off x="1822373" y="4633177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3" name="Google Shape;633;p43"/>
            <p:cNvSpPr/>
            <p:nvPr/>
          </p:nvSpPr>
          <p:spPr>
            <a:xfrm rot="10800000">
              <a:off x="1550722" y="4633177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4" name="Google Shape;634;p43"/>
            <p:cNvSpPr/>
            <p:nvPr/>
          </p:nvSpPr>
          <p:spPr>
            <a:xfrm rot="10800000">
              <a:off x="1822373" y="4921235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5" name="Google Shape;635;p43"/>
            <p:cNvSpPr/>
            <p:nvPr/>
          </p:nvSpPr>
          <p:spPr>
            <a:xfrm rot="10800000">
              <a:off x="1550722" y="4921235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6" name="Google Shape;636;p43"/>
            <p:cNvSpPr/>
            <p:nvPr/>
          </p:nvSpPr>
          <p:spPr>
            <a:xfrm rot="10800000">
              <a:off x="2365673" y="4637465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7" name="Google Shape;637;p43"/>
            <p:cNvSpPr/>
            <p:nvPr/>
          </p:nvSpPr>
          <p:spPr>
            <a:xfrm rot="10800000">
              <a:off x="2094022" y="4637465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8" name="Google Shape;638;p43"/>
            <p:cNvSpPr/>
            <p:nvPr/>
          </p:nvSpPr>
          <p:spPr>
            <a:xfrm rot="10800000">
              <a:off x="2365673" y="4925523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9" name="Google Shape;639;p43"/>
            <p:cNvSpPr/>
            <p:nvPr/>
          </p:nvSpPr>
          <p:spPr>
            <a:xfrm rot="10800000">
              <a:off x="2094022" y="4925523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0" name="Google Shape;640;p43"/>
            <p:cNvSpPr/>
            <p:nvPr/>
          </p:nvSpPr>
          <p:spPr>
            <a:xfrm rot="10800000">
              <a:off x="2908973" y="4634040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1" name="Google Shape;641;p43"/>
            <p:cNvSpPr/>
            <p:nvPr/>
          </p:nvSpPr>
          <p:spPr>
            <a:xfrm rot="10800000">
              <a:off x="2637322" y="4634040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2" name="Google Shape;642;p43"/>
            <p:cNvSpPr/>
            <p:nvPr/>
          </p:nvSpPr>
          <p:spPr>
            <a:xfrm rot="10800000">
              <a:off x="2908973" y="4922098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3" name="Google Shape;643;p43"/>
            <p:cNvSpPr/>
            <p:nvPr/>
          </p:nvSpPr>
          <p:spPr>
            <a:xfrm rot="10800000">
              <a:off x="2637322" y="4922098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4" name="Google Shape;644;p43"/>
            <p:cNvSpPr/>
            <p:nvPr/>
          </p:nvSpPr>
          <p:spPr>
            <a:xfrm rot="10800000">
              <a:off x="3452273" y="4635752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5" name="Google Shape;645;p43"/>
            <p:cNvSpPr/>
            <p:nvPr/>
          </p:nvSpPr>
          <p:spPr>
            <a:xfrm rot="10800000">
              <a:off x="3180622" y="4635752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6" name="Google Shape;646;p43"/>
            <p:cNvSpPr/>
            <p:nvPr/>
          </p:nvSpPr>
          <p:spPr>
            <a:xfrm rot="10800000">
              <a:off x="3452273" y="4923810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7" name="Google Shape;647;p43"/>
            <p:cNvSpPr/>
            <p:nvPr/>
          </p:nvSpPr>
          <p:spPr>
            <a:xfrm rot="10800000">
              <a:off x="3180622" y="4923810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8" name="Google Shape;648;p43"/>
            <p:cNvSpPr/>
            <p:nvPr/>
          </p:nvSpPr>
          <p:spPr>
            <a:xfrm rot="10800000">
              <a:off x="3995573" y="4632327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9" name="Google Shape;649;p43"/>
            <p:cNvSpPr/>
            <p:nvPr/>
          </p:nvSpPr>
          <p:spPr>
            <a:xfrm rot="10800000">
              <a:off x="3723922" y="4632327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0" name="Google Shape;650;p43"/>
            <p:cNvSpPr/>
            <p:nvPr/>
          </p:nvSpPr>
          <p:spPr>
            <a:xfrm rot="10800000">
              <a:off x="3995573" y="4920385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1" name="Google Shape;651;p43"/>
            <p:cNvSpPr/>
            <p:nvPr/>
          </p:nvSpPr>
          <p:spPr>
            <a:xfrm rot="10800000">
              <a:off x="3723922" y="4920385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52" name="Google Shape;652;p43"/>
          <p:cNvSpPr/>
          <p:nvPr/>
        </p:nvSpPr>
        <p:spPr>
          <a:xfrm>
            <a:off x="-170180" y="-530225"/>
            <a:ext cx="1250400" cy="1250400"/>
          </a:xfrm>
          <a:prstGeom prst="rect">
            <a:avLst/>
          </a:prstGeom>
          <a:solidFill>
            <a:srgbClr val="E0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14"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44"/>
          <p:cNvSpPr/>
          <p:nvPr/>
        </p:nvSpPr>
        <p:spPr>
          <a:xfrm>
            <a:off x="7943750" y="3658401"/>
            <a:ext cx="1563000" cy="211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5" name="Google Shape;655;p44"/>
          <p:cNvSpPr/>
          <p:nvPr/>
        </p:nvSpPr>
        <p:spPr>
          <a:xfrm rot="2700000">
            <a:off x="7250217" y="3645979"/>
            <a:ext cx="236739" cy="236739"/>
          </a:xfrm>
          <a:prstGeom prst="plus">
            <a:avLst>
              <a:gd fmla="val 35578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6" name="Google Shape;656;p44"/>
          <p:cNvSpPr/>
          <p:nvPr/>
        </p:nvSpPr>
        <p:spPr>
          <a:xfrm rot="2700000">
            <a:off x="7542326" y="3645979"/>
            <a:ext cx="236739" cy="236739"/>
          </a:xfrm>
          <a:prstGeom prst="plus">
            <a:avLst>
              <a:gd fmla="val 35578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57" name="Google Shape;657;p44"/>
          <p:cNvGrpSpPr/>
          <p:nvPr/>
        </p:nvGrpSpPr>
        <p:grpSpPr>
          <a:xfrm rot="10800000">
            <a:off x="2480625" y="283674"/>
            <a:ext cx="4182751" cy="402046"/>
            <a:chOff x="-79178" y="4632327"/>
            <a:chExt cx="4182751" cy="402046"/>
          </a:xfrm>
        </p:grpSpPr>
        <p:sp>
          <p:nvSpPr>
            <p:cNvPr id="658" name="Google Shape;658;p44"/>
            <p:cNvSpPr/>
            <p:nvPr/>
          </p:nvSpPr>
          <p:spPr>
            <a:xfrm rot="10800000">
              <a:off x="192473" y="463831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9" name="Google Shape;659;p44"/>
            <p:cNvSpPr/>
            <p:nvPr/>
          </p:nvSpPr>
          <p:spPr>
            <a:xfrm rot="10800000">
              <a:off x="-79178" y="463831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0" name="Google Shape;660;p44"/>
            <p:cNvSpPr/>
            <p:nvPr/>
          </p:nvSpPr>
          <p:spPr>
            <a:xfrm rot="10800000">
              <a:off x="192473" y="4926373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1" name="Google Shape;661;p44"/>
            <p:cNvSpPr/>
            <p:nvPr/>
          </p:nvSpPr>
          <p:spPr>
            <a:xfrm rot="10800000">
              <a:off x="-79178" y="4926373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2" name="Google Shape;662;p44"/>
            <p:cNvSpPr/>
            <p:nvPr/>
          </p:nvSpPr>
          <p:spPr>
            <a:xfrm rot="10800000">
              <a:off x="735773" y="463489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3" name="Google Shape;663;p44"/>
            <p:cNvSpPr/>
            <p:nvPr/>
          </p:nvSpPr>
          <p:spPr>
            <a:xfrm rot="10800000">
              <a:off x="464122" y="463489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4" name="Google Shape;664;p44"/>
            <p:cNvSpPr/>
            <p:nvPr/>
          </p:nvSpPr>
          <p:spPr>
            <a:xfrm rot="10800000">
              <a:off x="735773" y="4922948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5" name="Google Shape;665;p44"/>
            <p:cNvSpPr/>
            <p:nvPr/>
          </p:nvSpPr>
          <p:spPr>
            <a:xfrm rot="10800000">
              <a:off x="464122" y="4922948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6" name="Google Shape;666;p44"/>
            <p:cNvSpPr/>
            <p:nvPr/>
          </p:nvSpPr>
          <p:spPr>
            <a:xfrm rot="10800000">
              <a:off x="1279073" y="4636602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7" name="Google Shape;667;p44"/>
            <p:cNvSpPr/>
            <p:nvPr/>
          </p:nvSpPr>
          <p:spPr>
            <a:xfrm rot="10800000">
              <a:off x="1007422" y="4636602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8" name="Google Shape;668;p44"/>
            <p:cNvSpPr/>
            <p:nvPr/>
          </p:nvSpPr>
          <p:spPr>
            <a:xfrm rot="10800000">
              <a:off x="1279073" y="492466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9" name="Google Shape;669;p44"/>
            <p:cNvSpPr/>
            <p:nvPr/>
          </p:nvSpPr>
          <p:spPr>
            <a:xfrm rot="10800000">
              <a:off x="1007422" y="492466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0" name="Google Shape;670;p44"/>
            <p:cNvSpPr/>
            <p:nvPr/>
          </p:nvSpPr>
          <p:spPr>
            <a:xfrm rot="10800000">
              <a:off x="1822373" y="4633177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1" name="Google Shape;671;p44"/>
            <p:cNvSpPr/>
            <p:nvPr/>
          </p:nvSpPr>
          <p:spPr>
            <a:xfrm rot="10800000">
              <a:off x="1550722" y="4633177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2" name="Google Shape;672;p44"/>
            <p:cNvSpPr/>
            <p:nvPr/>
          </p:nvSpPr>
          <p:spPr>
            <a:xfrm rot="10800000">
              <a:off x="1822373" y="492123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3" name="Google Shape;673;p44"/>
            <p:cNvSpPr/>
            <p:nvPr/>
          </p:nvSpPr>
          <p:spPr>
            <a:xfrm rot="10800000">
              <a:off x="1550722" y="492123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4" name="Google Shape;674;p44"/>
            <p:cNvSpPr/>
            <p:nvPr/>
          </p:nvSpPr>
          <p:spPr>
            <a:xfrm rot="10800000">
              <a:off x="2365673" y="463746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5" name="Google Shape;675;p44"/>
            <p:cNvSpPr/>
            <p:nvPr/>
          </p:nvSpPr>
          <p:spPr>
            <a:xfrm rot="10800000">
              <a:off x="2094022" y="463746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6" name="Google Shape;676;p44"/>
            <p:cNvSpPr/>
            <p:nvPr/>
          </p:nvSpPr>
          <p:spPr>
            <a:xfrm rot="10800000">
              <a:off x="2365673" y="4925523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7" name="Google Shape;677;p44"/>
            <p:cNvSpPr/>
            <p:nvPr/>
          </p:nvSpPr>
          <p:spPr>
            <a:xfrm rot="10800000">
              <a:off x="2094022" y="4925523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8" name="Google Shape;678;p44"/>
            <p:cNvSpPr/>
            <p:nvPr/>
          </p:nvSpPr>
          <p:spPr>
            <a:xfrm rot="10800000">
              <a:off x="2908973" y="463404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9" name="Google Shape;679;p44"/>
            <p:cNvSpPr/>
            <p:nvPr/>
          </p:nvSpPr>
          <p:spPr>
            <a:xfrm rot="10800000">
              <a:off x="2637322" y="463404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0" name="Google Shape;680;p44"/>
            <p:cNvSpPr/>
            <p:nvPr/>
          </p:nvSpPr>
          <p:spPr>
            <a:xfrm rot="10800000">
              <a:off x="2908973" y="4922098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1" name="Google Shape;681;p44"/>
            <p:cNvSpPr/>
            <p:nvPr/>
          </p:nvSpPr>
          <p:spPr>
            <a:xfrm rot="10800000">
              <a:off x="2637322" y="4922098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2" name="Google Shape;682;p44"/>
            <p:cNvSpPr/>
            <p:nvPr/>
          </p:nvSpPr>
          <p:spPr>
            <a:xfrm rot="10800000">
              <a:off x="3452273" y="4635752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3" name="Google Shape;683;p44"/>
            <p:cNvSpPr/>
            <p:nvPr/>
          </p:nvSpPr>
          <p:spPr>
            <a:xfrm rot="10800000">
              <a:off x="3180622" y="4635752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4" name="Google Shape;684;p44"/>
            <p:cNvSpPr/>
            <p:nvPr/>
          </p:nvSpPr>
          <p:spPr>
            <a:xfrm rot="10800000">
              <a:off x="3452273" y="492381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5" name="Google Shape;685;p44"/>
            <p:cNvSpPr/>
            <p:nvPr/>
          </p:nvSpPr>
          <p:spPr>
            <a:xfrm rot="10800000">
              <a:off x="3180622" y="492381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6" name="Google Shape;686;p44"/>
            <p:cNvSpPr/>
            <p:nvPr/>
          </p:nvSpPr>
          <p:spPr>
            <a:xfrm rot="10800000">
              <a:off x="3995573" y="4632327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7" name="Google Shape;687;p44"/>
            <p:cNvSpPr/>
            <p:nvPr/>
          </p:nvSpPr>
          <p:spPr>
            <a:xfrm rot="10800000">
              <a:off x="3723922" y="4632327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8" name="Google Shape;688;p44"/>
            <p:cNvSpPr/>
            <p:nvPr/>
          </p:nvSpPr>
          <p:spPr>
            <a:xfrm rot="10800000">
              <a:off x="3995573" y="492038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9" name="Google Shape;689;p44"/>
            <p:cNvSpPr/>
            <p:nvPr/>
          </p:nvSpPr>
          <p:spPr>
            <a:xfrm rot="10800000">
              <a:off x="3723922" y="492038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90" name="Google Shape;690;p44"/>
          <p:cNvSpPr/>
          <p:nvPr/>
        </p:nvSpPr>
        <p:spPr>
          <a:xfrm rot="10800000">
            <a:off x="-9" y="3556898"/>
            <a:ext cx="1525500" cy="1525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2"/>
          <p:cNvSpPr/>
          <p:nvPr/>
        </p:nvSpPr>
        <p:spPr>
          <a:xfrm>
            <a:off x="-141605" y="1155065"/>
            <a:ext cx="5186045" cy="286194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22"/>
          <p:cNvSpPr txBox="1"/>
          <p:nvPr>
            <p:ph type="title"/>
          </p:nvPr>
        </p:nvSpPr>
        <p:spPr>
          <a:xfrm>
            <a:off x="720090" y="1891030"/>
            <a:ext cx="4169410" cy="53403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07" name="Google Shape;107;p22"/>
          <p:cNvSpPr txBox="1"/>
          <p:nvPr>
            <p:ph idx="1" type="subTitle"/>
          </p:nvPr>
        </p:nvSpPr>
        <p:spPr>
          <a:xfrm>
            <a:off x="720090" y="2424430"/>
            <a:ext cx="4169410" cy="10439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22"/>
          <p:cNvSpPr/>
          <p:nvPr/>
        </p:nvSpPr>
        <p:spPr>
          <a:xfrm rot="10800000">
            <a:off x="0" y="4429125"/>
            <a:ext cx="1835150" cy="24892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22"/>
          <p:cNvSpPr/>
          <p:nvPr/>
        </p:nvSpPr>
        <p:spPr>
          <a:xfrm rot="-8100000">
            <a:off x="2086610" y="4414520"/>
            <a:ext cx="278130" cy="278130"/>
          </a:xfrm>
          <a:prstGeom prst="plus">
            <a:avLst>
              <a:gd fmla="val 35578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22"/>
          <p:cNvSpPr/>
          <p:nvPr/>
        </p:nvSpPr>
        <p:spPr>
          <a:xfrm>
            <a:off x="-170180" y="-530225"/>
            <a:ext cx="1250400" cy="1250400"/>
          </a:xfrm>
          <a:prstGeom prst="rect">
            <a:avLst/>
          </a:prstGeom>
          <a:solidFill>
            <a:srgbClr val="E0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22"/>
          <p:cNvSpPr/>
          <p:nvPr/>
        </p:nvSpPr>
        <p:spPr>
          <a:xfrm rot="-8100000">
            <a:off x="2429510" y="4414520"/>
            <a:ext cx="278130" cy="278130"/>
          </a:xfrm>
          <a:prstGeom prst="plus">
            <a:avLst>
              <a:gd fmla="val 35578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4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3"/>
          <p:cNvSpPr/>
          <p:nvPr/>
        </p:nvSpPr>
        <p:spPr>
          <a:xfrm>
            <a:off x="4796790" y="1681480"/>
            <a:ext cx="4347210" cy="259270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23"/>
          <p:cNvSpPr/>
          <p:nvPr/>
        </p:nvSpPr>
        <p:spPr>
          <a:xfrm>
            <a:off x="0" y="1681480"/>
            <a:ext cx="4347210" cy="259270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23"/>
          <p:cNvSpPr txBox="1"/>
          <p:nvPr>
            <p:ph idx="1" type="subTitle"/>
          </p:nvPr>
        </p:nvSpPr>
        <p:spPr>
          <a:xfrm>
            <a:off x="1388110" y="1833880"/>
            <a:ext cx="2437765" cy="44894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23"/>
          <p:cNvSpPr txBox="1"/>
          <p:nvPr>
            <p:ph idx="2" type="subTitle"/>
          </p:nvPr>
        </p:nvSpPr>
        <p:spPr>
          <a:xfrm>
            <a:off x="1394460" y="2175510"/>
            <a:ext cx="2673985" cy="5746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23"/>
          <p:cNvSpPr txBox="1"/>
          <p:nvPr>
            <p:ph idx="3" type="subTitle"/>
          </p:nvPr>
        </p:nvSpPr>
        <p:spPr>
          <a:xfrm>
            <a:off x="1388110" y="3151505"/>
            <a:ext cx="2437765" cy="44894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p23"/>
          <p:cNvSpPr txBox="1"/>
          <p:nvPr>
            <p:ph idx="4" type="subTitle"/>
          </p:nvPr>
        </p:nvSpPr>
        <p:spPr>
          <a:xfrm>
            <a:off x="1394460" y="3493135"/>
            <a:ext cx="2673985" cy="5746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" name="Google Shape;119;p23"/>
          <p:cNvSpPr txBox="1"/>
          <p:nvPr>
            <p:ph idx="5" type="subTitle"/>
          </p:nvPr>
        </p:nvSpPr>
        <p:spPr>
          <a:xfrm>
            <a:off x="5749925" y="1833880"/>
            <a:ext cx="2394585" cy="44894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0" name="Google Shape;120;p23"/>
          <p:cNvSpPr txBox="1"/>
          <p:nvPr>
            <p:ph idx="6" type="subTitle"/>
          </p:nvPr>
        </p:nvSpPr>
        <p:spPr>
          <a:xfrm>
            <a:off x="5749925" y="2175510"/>
            <a:ext cx="2673985" cy="5746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p23"/>
          <p:cNvSpPr txBox="1"/>
          <p:nvPr>
            <p:ph idx="7" type="subTitle"/>
          </p:nvPr>
        </p:nvSpPr>
        <p:spPr>
          <a:xfrm>
            <a:off x="5749925" y="3151505"/>
            <a:ext cx="2394585" cy="44894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23"/>
          <p:cNvSpPr txBox="1"/>
          <p:nvPr>
            <p:ph idx="8" type="subTitle"/>
          </p:nvPr>
        </p:nvSpPr>
        <p:spPr>
          <a:xfrm>
            <a:off x="5749925" y="3493135"/>
            <a:ext cx="2673985" cy="5746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p23"/>
          <p:cNvSpPr txBox="1"/>
          <p:nvPr>
            <p:ph type="title"/>
          </p:nvPr>
        </p:nvSpPr>
        <p:spPr>
          <a:xfrm>
            <a:off x="720090" y="570865"/>
            <a:ext cx="4045585" cy="57086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b="1" sz="35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9pPr>
          </a:lstStyle>
          <a:p/>
        </p:txBody>
      </p:sp>
      <p:grpSp>
        <p:nvGrpSpPr>
          <p:cNvPr id="124" name="Google Shape;124;p23"/>
          <p:cNvGrpSpPr/>
          <p:nvPr/>
        </p:nvGrpSpPr>
        <p:grpSpPr>
          <a:xfrm>
            <a:off x="2480310" y="4633595"/>
            <a:ext cx="4182745" cy="402590"/>
            <a:chOff x="2480310" y="4633595"/>
            <a:chExt cx="4182745" cy="402590"/>
          </a:xfrm>
        </p:grpSpPr>
        <p:sp>
          <p:nvSpPr>
            <p:cNvPr id="125" name="Google Shape;125;p23"/>
            <p:cNvSpPr/>
            <p:nvPr/>
          </p:nvSpPr>
          <p:spPr>
            <a:xfrm rot="10800000">
              <a:off x="2752090" y="4639945"/>
              <a:ext cx="107950" cy="10795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26;p23"/>
            <p:cNvSpPr/>
            <p:nvPr/>
          </p:nvSpPr>
          <p:spPr>
            <a:xfrm rot="10800000">
              <a:off x="2480310" y="4639945"/>
              <a:ext cx="107950" cy="10795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127;p23"/>
            <p:cNvSpPr/>
            <p:nvPr/>
          </p:nvSpPr>
          <p:spPr>
            <a:xfrm rot="10800000">
              <a:off x="2752090" y="4928235"/>
              <a:ext cx="107950" cy="10795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28;p23"/>
            <p:cNvSpPr/>
            <p:nvPr/>
          </p:nvSpPr>
          <p:spPr>
            <a:xfrm rot="10800000">
              <a:off x="2480310" y="4928235"/>
              <a:ext cx="107950" cy="10795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29;p23"/>
            <p:cNvSpPr/>
            <p:nvPr/>
          </p:nvSpPr>
          <p:spPr>
            <a:xfrm rot="10800000">
              <a:off x="3295650" y="4636135"/>
              <a:ext cx="107950" cy="10795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30;p23"/>
            <p:cNvSpPr/>
            <p:nvPr/>
          </p:nvSpPr>
          <p:spPr>
            <a:xfrm rot="10800000">
              <a:off x="3023870" y="4636135"/>
              <a:ext cx="107950" cy="10795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31;p23"/>
            <p:cNvSpPr/>
            <p:nvPr/>
          </p:nvSpPr>
          <p:spPr>
            <a:xfrm rot="10800000">
              <a:off x="3295650" y="4924425"/>
              <a:ext cx="107950" cy="10795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32;p23"/>
            <p:cNvSpPr/>
            <p:nvPr/>
          </p:nvSpPr>
          <p:spPr>
            <a:xfrm rot="10800000">
              <a:off x="3023870" y="4924425"/>
              <a:ext cx="107950" cy="10795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33;p23"/>
            <p:cNvSpPr/>
            <p:nvPr/>
          </p:nvSpPr>
          <p:spPr>
            <a:xfrm rot="10800000">
              <a:off x="3838575" y="4638040"/>
              <a:ext cx="107950" cy="10795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34;p23"/>
            <p:cNvSpPr/>
            <p:nvPr/>
          </p:nvSpPr>
          <p:spPr>
            <a:xfrm rot="10800000">
              <a:off x="3567430" y="4638040"/>
              <a:ext cx="107950" cy="10795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135;p23"/>
            <p:cNvSpPr/>
            <p:nvPr/>
          </p:nvSpPr>
          <p:spPr>
            <a:xfrm rot="10800000">
              <a:off x="3838575" y="4926330"/>
              <a:ext cx="107950" cy="10795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136;p23"/>
            <p:cNvSpPr/>
            <p:nvPr/>
          </p:nvSpPr>
          <p:spPr>
            <a:xfrm rot="10800000">
              <a:off x="3567430" y="4926330"/>
              <a:ext cx="107950" cy="10795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137;p23"/>
            <p:cNvSpPr/>
            <p:nvPr/>
          </p:nvSpPr>
          <p:spPr>
            <a:xfrm rot="10800000">
              <a:off x="4382135" y="4634865"/>
              <a:ext cx="107950" cy="10795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38;p23"/>
            <p:cNvSpPr/>
            <p:nvPr/>
          </p:nvSpPr>
          <p:spPr>
            <a:xfrm rot="10800000">
              <a:off x="4110355" y="4634865"/>
              <a:ext cx="107950" cy="10795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39;p23"/>
            <p:cNvSpPr/>
            <p:nvPr/>
          </p:nvSpPr>
          <p:spPr>
            <a:xfrm rot="10800000">
              <a:off x="4382135" y="4922520"/>
              <a:ext cx="107950" cy="10795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40;p23"/>
            <p:cNvSpPr/>
            <p:nvPr/>
          </p:nvSpPr>
          <p:spPr>
            <a:xfrm rot="10800000">
              <a:off x="4110355" y="4922520"/>
              <a:ext cx="107950" cy="10795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41;p23"/>
            <p:cNvSpPr/>
            <p:nvPr/>
          </p:nvSpPr>
          <p:spPr>
            <a:xfrm rot="10800000">
              <a:off x="4925695" y="4639310"/>
              <a:ext cx="107950" cy="10795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42;p23"/>
            <p:cNvSpPr/>
            <p:nvPr/>
          </p:nvSpPr>
          <p:spPr>
            <a:xfrm rot="10800000">
              <a:off x="4653915" y="4639310"/>
              <a:ext cx="107950" cy="10795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43;p23"/>
            <p:cNvSpPr/>
            <p:nvPr/>
          </p:nvSpPr>
          <p:spPr>
            <a:xfrm rot="10800000">
              <a:off x="4925695" y="4926965"/>
              <a:ext cx="107950" cy="10795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44;p23"/>
            <p:cNvSpPr/>
            <p:nvPr/>
          </p:nvSpPr>
          <p:spPr>
            <a:xfrm rot="10800000">
              <a:off x="4653915" y="4926965"/>
              <a:ext cx="107950" cy="10795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45;p23"/>
            <p:cNvSpPr/>
            <p:nvPr/>
          </p:nvSpPr>
          <p:spPr>
            <a:xfrm rot="10800000">
              <a:off x="5468620" y="4635500"/>
              <a:ext cx="107950" cy="10795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46;p23"/>
            <p:cNvSpPr/>
            <p:nvPr/>
          </p:nvSpPr>
          <p:spPr>
            <a:xfrm rot="10800000">
              <a:off x="5196840" y="4635500"/>
              <a:ext cx="107950" cy="10795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47;p23"/>
            <p:cNvSpPr/>
            <p:nvPr/>
          </p:nvSpPr>
          <p:spPr>
            <a:xfrm rot="10800000">
              <a:off x="5468620" y="4923790"/>
              <a:ext cx="107950" cy="10795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48;p23"/>
            <p:cNvSpPr/>
            <p:nvPr/>
          </p:nvSpPr>
          <p:spPr>
            <a:xfrm rot="10800000">
              <a:off x="5196840" y="4923790"/>
              <a:ext cx="107950" cy="10795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49;p23"/>
            <p:cNvSpPr/>
            <p:nvPr/>
          </p:nvSpPr>
          <p:spPr>
            <a:xfrm rot="10800000">
              <a:off x="6012180" y="4637405"/>
              <a:ext cx="107950" cy="10795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50;p23"/>
            <p:cNvSpPr/>
            <p:nvPr/>
          </p:nvSpPr>
          <p:spPr>
            <a:xfrm rot="10800000">
              <a:off x="5740400" y="4637405"/>
              <a:ext cx="107950" cy="10795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51;p23"/>
            <p:cNvSpPr/>
            <p:nvPr/>
          </p:nvSpPr>
          <p:spPr>
            <a:xfrm rot="10800000">
              <a:off x="6012180" y="4925060"/>
              <a:ext cx="107950" cy="10795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52;p23"/>
            <p:cNvSpPr/>
            <p:nvPr/>
          </p:nvSpPr>
          <p:spPr>
            <a:xfrm rot="10800000">
              <a:off x="5740400" y="4925060"/>
              <a:ext cx="107950" cy="10795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53;p23"/>
            <p:cNvSpPr/>
            <p:nvPr/>
          </p:nvSpPr>
          <p:spPr>
            <a:xfrm rot="10800000">
              <a:off x="6555105" y="4633595"/>
              <a:ext cx="107950" cy="10795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54;p23"/>
            <p:cNvSpPr/>
            <p:nvPr/>
          </p:nvSpPr>
          <p:spPr>
            <a:xfrm rot="10800000">
              <a:off x="6283960" y="4633595"/>
              <a:ext cx="107950" cy="10795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55;p23"/>
            <p:cNvSpPr/>
            <p:nvPr/>
          </p:nvSpPr>
          <p:spPr>
            <a:xfrm rot="10800000">
              <a:off x="6555105" y="4921885"/>
              <a:ext cx="107950" cy="10795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56;p23"/>
            <p:cNvSpPr/>
            <p:nvPr/>
          </p:nvSpPr>
          <p:spPr>
            <a:xfrm rot="10800000">
              <a:off x="6283960" y="4921885"/>
              <a:ext cx="107950" cy="10795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7" name="Google Shape;157;p23"/>
          <p:cNvSpPr/>
          <p:nvPr/>
        </p:nvSpPr>
        <p:spPr>
          <a:xfrm>
            <a:off x="7581265" y="723265"/>
            <a:ext cx="1562735" cy="21209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23"/>
          <p:cNvSpPr/>
          <p:nvPr/>
        </p:nvSpPr>
        <p:spPr>
          <a:xfrm rot="2700000">
            <a:off x="6837680" y="711200"/>
            <a:ext cx="236855" cy="236855"/>
          </a:xfrm>
          <a:prstGeom prst="plus">
            <a:avLst>
              <a:gd fmla="val 35578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23"/>
          <p:cNvSpPr/>
          <p:nvPr/>
        </p:nvSpPr>
        <p:spPr>
          <a:xfrm rot="2700000">
            <a:off x="7129780" y="711200"/>
            <a:ext cx="236855" cy="236855"/>
          </a:xfrm>
          <a:prstGeom prst="plus">
            <a:avLst>
              <a:gd fmla="val 35578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23"/>
          <p:cNvSpPr/>
          <p:nvPr/>
        </p:nvSpPr>
        <p:spPr>
          <a:xfrm>
            <a:off x="-170180" y="-530225"/>
            <a:ext cx="1250400" cy="1250400"/>
          </a:xfrm>
          <a:prstGeom prst="rect">
            <a:avLst/>
          </a:prstGeom>
          <a:solidFill>
            <a:srgbClr val="E0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9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4"/>
          <p:cNvSpPr txBox="1"/>
          <p:nvPr>
            <p:ph type="title"/>
          </p:nvPr>
        </p:nvSpPr>
        <p:spPr>
          <a:xfrm>
            <a:off x="720000" y="570550"/>
            <a:ext cx="4071900" cy="5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b="1" sz="35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3" name="Google Shape;163;p24"/>
          <p:cNvSpPr/>
          <p:nvPr/>
        </p:nvSpPr>
        <p:spPr>
          <a:xfrm>
            <a:off x="2387550" y="1360275"/>
            <a:ext cx="6928800" cy="3230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24"/>
          <p:cNvSpPr/>
          <p:nvPr/>
        </p:nvSpPr>
        <p:spPr>
          <a:xfrm rot="5400000">
            <a:off x="348159" y="4256093"/>
            <a:ext cx="1563000" cy="211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24"/>
          <p:cNvSpPr/>
          <p:nvPr/>
        </p:nvSpPr>
        <p:spPr>
          <a:xfrm rot="8100000">
            <a:off x="1011241" y="2837385"/>
            <a:ext cx="236739" cy="236739"/>
          </a:xfrm>
          <a:prstGeom prst="plus">
            <a:avLst>
              <a:gd fmla="val 35578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24"/>
          <p:cNvSpPr/>
          <p:nvPr/>
        </p:nvSpPr>
        <p:spPr>
          <a:xfrm rot="8100000">
            <a:off x="1011241" y="3129494"/>
            <a:ext cx="236739" cy="236739"/>
          </a:xfrm>
          <a:prstGeom prst="plus">
            <a:avLst>
              <a:gd fmla="val 35578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24"/>
          <p:cNvSpPr/>
          <p:nvPr/>
        </p:nvSpPr>
        <p:spPr>
          <a:xfrm rot="5400000">
            <a:off x="7309359" y="4256093"/>
            <a:ext cx="1563000" cy="211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24"/>
          <p:cNvSpPr/>
          <p:nvPr/>
        </p:nvSpPr>
        <p:spPr>
          <a:xfrm rot="8100000">
            <a:off x="7972441" y="2837385"/>
            <a:ext cx="236739" cy="236739"/>
          </a:xfrm>
          <a:prstGeom prst="plus">
            <a:avLst>
              <a:gd fmla="val 35578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24"/>
          <p:cNvSpPr/>
          <p:nvPr/>
        </p:nvSpPr>
        <p:spPr>
          <a:xfrm rot="8100000">
            <a:off x="7972441" y="3129494"/>
            <a:ext cx="236739" cy="236739"/>
          </a:xfrm>
          <a:prstGeom prst="plus">
            <a:avLst>
              <a:gd fmla="val 35578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0" name="Google Shape;170;p24"/>
          <p:cNvGrpSpPr/>
          <p:nvPr/>
        </p:nvGrpSpPr>
        <p:grpSpPr>
          <a:xfrm rot="-5400000">
            <a:off x="7886298" y="2775026"/>
            <a:ext cx="2009551" cy="401196"/>
            <a:chOff x="2480672" y="4589902"/>
            <a:chExt cx="2009551" cy="401196"/>
          </a:xfrm>
        </p:grpSpPr>
        <p:sp>
          <p:nvSpPr>
            <p:cNvPr id="171" name="Google Shape;171;p24"/>
            <p:cNvSpPr/>
            <p:nvPr/>
          </p:nvSpPr>
          <p:spPr>
            <a:xfrm rot="10800000">
              <a:off x="2752323" y="4595040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72;p24"/>
            <p:cNvSpPr/>
            <p:nvPr/>
          </p:nvSpPr>
          <p:spPr>
            <a:xfrm rot="10800000">
              <a:off x="2480672" y="4595040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173;p24"/>
            <p:cNvSpPr/>
            <p:nvPr/>
          </p:nvSpPr>
          <p:spPr>
            <a:xfrm rot="10800000">
              <a:off x="2752323" y="4883098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74;p24"/>
            <p:cNvSpPr/>
            <p:nvPr/>
          </p:nvSpPr>
          <p:spPr>
            <a:xfrm rot="10800000">
              <a:off x="2480672" y="4883098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24"/>
            <p:cNvSpPr/>
            <p:nvPr/>
          </p:nvSpPr>
          <p:spPr>
            <a:xfrm rot="10800000">
              <a:off x="3295623" y="4591615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24"/>
            <p:cNvSpPr/>
            <p:nvPr/>
          </p:nvSpPr>
          <p:spPr>
            <a:xfrm rot="10800000">
              <a:off x="3023972" y="4591615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77;p24"/>
            <p:cNvSpPr/>
            <p:nvPr/>
          </p:nvSpPr>
          <p:spPr>
            <a:xfrm rot="10800000">
              <a:off x="3295623" y="4879673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78;p24"/>
            <p:cNvSpPr/>
            <p:nvPr/>
          </p:nvSpPr>
          <p:spPr>
            <a:xfrm rot="10800000">
              <a:off x="3023972" y="4879673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79;p24"/>
            <p:cNvSpPr/>
            <p:nvPr/>
          </p:nvSpPr>
          <p:spPr>
            <a:xfrm rot="10800000">
              <a:off x="3838923" y="4593327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80;p24"/>
            <p:cNvSpPr/>
            <p:nvPr/>
          </p:nvSpPr>
          <p:spPr>
            <a:xfrm rot="10800000">
              <a:off x="3567272" y="4593327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81;p24"/>
            <p:cNvSpPr/>
            <p:nvPr/>
          </p:nvSpPr>
          <p:spPr>
            <a:xfrm rot="10800000">
              <a:off x="3838923" y="4881385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182;p24"/>
            <p:cNvSpPr/>
            <p:nvPr/>
          </p:nvSpPr>
          <p:spPr>
            <a:xfrm rot="10800000">
              <a:off x="3567272" y="4881385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83;p24"/>
            <p:cNvSpPr/>
            <p:nvPr/>
          </p:nvSpPr>
          <p:spPr>
            <a:xfrm rot="10800000">
              <a:off x="4382223" y="4589902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84;p24"/>
            <p:cNvSpPr/>
            <p:nvPr/>
          </p:nvSpPr>
          <p:spPr>
            <a:xfrm rot="10800000">
              <a:off x="4110572" y="4589902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185;p24"/>
            <p:cNvSpPr/>
            <p:nvPr/>
          </p:nvSpPr>
          <p:spPr>
            <a:xfrm rot="10800000">
              <a:off x="4382223" y="4877960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24"/>
            <p:cNvSpPr/>
            <p:nvPr/>
          </p:nvSpPr>
          <p:spPr>
            <a:xfrm rot="10800000">
              <a:off x="4110572" y="4877960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7" name="Google Shape;187;p24"/>
          <p:cNvSpPr/>
          <p:nvPr/>
        </p:nvSpPr>
        <p:spPr>
          <a:xfrm>
            <a:off x="8112225" y="-325550"/>
            <a:ext cx="1466700" cy="1466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24"/>
          <p:cNvSpPr/>
          <p:nvPr/>
        </p:nvSpPr>
        <p:spPr>
          <a:xfrm>
            <a:off x="-170180" y="-530225"/>
            <a:ext cx="1250400" cy="1250400"/>
          </a:xfrm>
          <a:prstGeom prst="rect">
            <a:avLst/>
          </a:prstGeom>
          <a:solidFill>
            <a:srgbClr val="E0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2"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5"/>
          <p:cNvSpPr/>
          <p:nvPr/>
        </p:nvSpPr>
        <p:spPr>
          <a:xfrm rot="-5400000">
            <a:off x="2458125" y="2800225"/>
            <a:ext cx="4233300" cy="2469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25"/>
          <p:cNvSpPr/>
          <p:nvPr/>
        </p:nvSpPr>
        <p:spPr>
          <a:xfrm rot="-5400000">
            <a:off x="5067300" y="2800225"/>
            <a:ext cx="4233300" cy="2469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25"/>
          <p:cNvSpPr/>
          <p:nvPr/>
        </p:nvSpPr>
        <p:spPr>
          <a:xfrm rot="-5400000">
            <a:off x="-156600" y="2800225"/>
            <a:ext cx="4233300" cy="2469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25"/>
          <p:cNvSpPr txBox="1"/>
          <p:nvPr>
            <p:ph idx="1" type="subTitle"/>
          </p:nvPr>
        </p:nvSpPr>
        <p:spPr>
          <a:xfrm>
            <a:off x="3686475" y="2788275"/>
            <a:ext cx="1765500" cy="44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4" name="Google Shape;194;p25"/>
          <p:cNvSpPr txBox="1"/>
          <p:nvPr>
            <p:ph idx="2" type="subTitle"/>
          </p:nvPr>
        </p:nvSpPr>
        <p:spPr>
          <a:xfrm>
            <a:off x="3473475" y="3130200"/>
            <a:ext cx="2183400" cy="7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5" name="Google Shape;195;p25"/>
          <p:cNvSpPr txBox="1"/>
          <p:nvPr>
            <p:ph type="title"/>
          </p:nvPr>
        </p:nvSpPr>
        <p:spPr>
          <a:xfrm>
            <a:off x="720000" y="570550"/>
            <a:ext cx="4071900" cy="5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b="1" sz="35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6" name="Google Shape;196;p25"/>
          <p:cNvSpPr txBox="1"/>
          <p:nvPr>
            <p:ph idx="3" type="subTitle"/>
          </p:nvPr>
        </p:nvSpPr>
        <p:spPr>
          <a:xfrm>
            <a:off x="6301200" y="2788275"/>
            <a:ext cx="1765500" cy="44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7" name="Google Shape;197;p25"/>
          <p:cNvSpPr txBox="1"/>
          <p:nvPr>
            <p:ph idx="4" type="subTitle"/>
          </p:nvPr>
        </p:nvSpPr>
        <p:spPr>
          <a:xfrm>
            <a:off x="6088100" y="3130200"/>
            <a:ext cx="2183400" cy="7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8" name="Google Shape;198;p25"/>
          <p:cNvSpPr txBox="1"/>
          <p:nvPr>
            <p:ph idx="5" type="subTitle"/>
          </p:nvPr>
        </p:nvSpPr>
        <p:spPr>
          <a:xfrm>
            <a:off x="1077300" y="2788275"/>
            <a:ext cx="1765500" cy="44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9" name="Google Shape;199;p25"/>
          <p:cNvSpPr txBox="1"/>
          <p:nvPr>
            <p:ph idx="6" type="subTitle"/>
          </p:nvPr>
        </p:nvSpPr>
        <p:spPr>
          <a:xfrm>
            <a:off x="870687" y="3130200"/>
            <a:ext cx="2183400" cy="7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0" name="Google Shape;200;p25"/>
          <p:cNvSpPr/>
          <p:nvPr/>
        </p:nvSpPr>
        <p:spPr>
          <a:xfrm rot="2700000">
            <a:off x="6837897" y="710929"/>
            <a:ext cx="236739" cy="236739"/>
          </a:xfrm>
          <a:prstGeom prst="plus">
            <a:avLst>
              <a:gd fmla="val 35578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p25"/>
          <p:cNvSpPr/>
          <p:nvPr/>
        </p:nvSpPr>
        <p:spPr>
          <a:xfrm rot="2700000">
            <a:off x="7130006" y="710929"/>
            <a:ext cx="236739" cy="236739"/>
          </a:xfrm>
          <a:prstGeom prst="plus">
            <a:avLst>
              <a:gd fmla="val 35578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25"/>
          <p:cNvSpPr/>
          <p:nvPr/>
        </p:nvSpPr>
        <p:spPr>
          <a:xfrm>
            <a:off x="7581005" y="723350"/>
            <a:ext cx="1563000" cy="211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25"/>
          <p:cNvSpPr/>
          <p:nvPr/>
        </p:nvSpPr>
        <p:spPr>
          <a:xfrm>
            <a:off x="-170180" y="-530225"/>
            <a:ext cx="1250400" cy="1250400"/>
          </a:xfrm>
          <a:prstGeom prst="rect">
            <a:avLst/>
          </a:prstGeom>
          <a:solidFill>
            <a:srgbClr val="E0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6"/>
          <p:cNvSpPr txBox="1"/>
          <p:nvPr>
            <p:ph type="title"/>
          </p:nvPr>
        </p:nvSpPr>
        <p:spPr>
          <a:xfrm>
            <a:off x="720090" y="570865"/>
            <a:ext cx="4840605" cy="57086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06" name="Google Shape;206;p26"/>
          <p:cNvSpPr/>
          <p:nvPr/>
        </p:nvSpPr>
        <p:spPr>
          <a:xfrm>
            <a:off x="7581265" y="723265"/>
            <a:ext cx="1562735" cy="21209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26"/>
          <p:cNvSpPr/>
          <p:nvPr/>
        </p:nvSpPr>
        <p:spPr>
          <a:xfrm rot="2700000">
            <a:off x="6837680" y="711200"/>
            <a:ext cx="236855" cy="236855"/>
          </a:xfrm>
          <a:prstGeom prst="plus">
            <a:avLst>
              <a:gd fmla="val 35578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p26"/>
          <p:cNvSpPr/>
          <p:nvPr/>
        </p:nvSpPr>
        <p:spPr>
          <a:xfrm rot="2700000">
            <a:off x="7129780" y="711200"/>
            <a:ext cx="236855" cy="236855"/>
          </a:xfrm>
          <a:prstGeom prst="plus">
            <a:avLst>
              <a:gd fmla="val 35578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9" name="Google Shape;209;p26"/>
          <p:cNvGrpSpPr/>
          <p:nvPr/>
        </p:nvGrpSpPr>
        <p:grpSpPr>
          <a:xfrm>
            <a:off x="2480310" y="4718050"/>
            <a:ext cx="4182745" cy="402590"/>
            <a:chOff x="2480310" y="4718050"/>
            <a:chExt cx="4182745" cy="402590"/>
          </a:xfrm>
        </p:grpSpPr>
        <p:sp>
          <p:nvSpPr>
            <p:cNvPr id="210" name="Google Shape;210;p26"/>
            <p:cNvSpPr/>
            <p:nvPr/>
          </p:nvSpPr>
          <p:spPr>
            <a:xfrm rot="10800000">
              <a:off x="2752090" y="4724400"/>
              <a:ext cx="107950" cy="10795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1;p26"/>
            <p:cNvSpPr/>
            <p:nvPr/>
          </p:nvSpPr>
          <p:spPr>
            <a:xfrm rot="10800000">
              <a:off x="2480310" y="4724400"/>
              <a:ext cx="107950" cy="10795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2;p26"/>
            <p:cNvSpPr/>
            <p:nvPr/>
          </p:nvSpPr>
          <p:spPr>
            <a:xfrm rot="10800000">
              <a:off x="2752090" y="5012690"/>
              <a:ext cx="107950" cy="10795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213;p26"/>
            <p:cNvSpPr/>
            <p:nvPr/>
          </p:nvSpPr>
          <p:spPr>
            <a:xfrm rot="10800000">
              <a:off x="2480310" y="5012690"/>
              <a:ext cx="107950" cy="10795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214;p26"/>
            <p:cNvSpPr/>
            <p:nvPr/>
          </p:nvSpPr>
          <p:spPr>
            <a:xfrm rot="10800000">
              <a:off x="3295650" y="4721225"/>
              <a:ext cx="107950" cy="10795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215;p26"/>
            <p:cNvSpPr/>
            <p:nvPr/>
          </p:nvSpPr>
          <p:spPr>
            <a:xfrm rot="10800000">
              <a:off x="3023870" y="4721225"/>
              <a:ext cx="107950" cy="10795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216;p26"/>
            <p:cNvSpPr/>
            <p:nvPr/>
          </p:nvSpPr>
          <p:spPr>
            <a:xfrm rot="10800000">
              <a:off x="3295650" y="5008880"/>
              <a:ext cx="107950" cy="10795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217;p26"/>
            <p:cNvSpPr/>
            <p:nvPr/>
          </p:nvSpPr>
          <p:spPr>
            <a:xfrm rot="10800000">
              <a:off x="3023870" y="5008880"/>
              <a:ext cx="107950" cy="10795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218;p26"/>
            <p:cNvSpPr/>
            <p:nvPr/>
          </p:nvSpPr>
          <p:spPr>
            <a:xfrm rot="10800000">
              <a:off x="3838575" y="4722495"/>
              <a:ext cx="107950" cy="10795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19;p26"/>
            <p:cNvSpPr/>
            <p:nvPr/>
          </p:nvSpPr>
          <p:spPr>
            <a:xfrm rot="10800000">
              <a:off x="3567430" y="4722495"/>
              <a:ext cx="107950" cy="10795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220;p26"/>
            <p:cNvSpPr/>
            <p:nvPr/>
          </p:nvSpPr>
          <p:spPr>
            <a:xfrm rot="10800000">
              <a:off x="3838575" y="5010785"/>
              <a:ext cx="107950" cy="10795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221;p26"/>
            <p:cNvSpPr/>
            <p:nvPr/>
          </p:nvSpPr>
          <p:spPr>
            <a:xfrm rot="10800000">
              <a:off x="3567430" y="5010785"/>
              <a:ext cx="107950" cy="10795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2;p26"/>
            <p:cNvSpPr/>
            <p:nvPr/>
          </p:nvSpPr>
          <p:spPr>
            <a:xfrm rot="10800000">
              <a:off x="4382135" y="4719320"/>
              <a:ext cx="107950" cy="10795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23;p26"/>
            <p:cNvSpPr/>
            <p:nvPr/>
          </p:nvSpPr>
          <p:spPr>
            <a:xfrm rot="10800000">
              <a:off x="4110355" y="4719320"/>
              <a:ext cx="107950" cy="10795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224;p26"/>
            <p:cNvSpPr/>
            <p:nvPr/>
          </p:nvSpPr>
          <p:spPr>
            <a:xfrm rot="10800000">
              <a:off x="4382135" y="5006975"/>
              <a:ext cx="107950" cy="10795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25;p26"/>
            <p:cNvSpPr/>
            <p:nvPr/>
          </p:nvSpPr>
          <p:spPr>
            <a:xfrm rot="10800000">
              <a:off x="4110355" y="5006975"/>
              <a:ext cx="107950" cy="10795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26;p26"/>
            <p:cNvSpPr/>
            <p:nvPr/>
          </p:nvSpPr>
          <p:spPr>
            <a:xfrm rot="10800000">
              <a:off x="4925695" y="4723765"/>
              <a:ext cx="107950" cy="10795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27;p26"/>
            <p:cNvSpPr/>
            <p:nvPr/>
          </p:nvSpPr>
          <p:spPr>
            <a:xfrm rot="10800000">
              <a:off x="4653915" y="4723765"/>
              <a:ext cx="107950" cy="10795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28;p26"/>
            <p:cNvSpPr/>
            <p:nvPr/>
          </p:nvSpPr>
          <p:spPr>
            <a:xfrm rot="10800000">
              <a:off x="4925695" y="5011420"/>
              <a:ext cx="107950" cy="10795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29;p26"/>
            <p:cNvSpPr/>
            <p:nvPr/>
          </p:nvSpPr>
          <p:spPr>
            <a:xfrm rot="10800000">
              <a:off x="4653915" y="5011420"/>
              <a:ext cx="107950" cy="10795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26"/>
            <p:cNvSpPr/>
            <p:nvPr/>
          </p:nvSpPr>
          <p:spPr>
            <a:xfrm rot="10800000">
              <a:off x="5468620" y="4719955"/>
              <a:ext cx="107950" cy="10795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1;p26"/>
            <p:cNvSpPr/>
            <p:nvPr/>
          </p:nvSpPr>
          <p:spPr>
            <a:xfrm rot="10800000">
              <a:off x="5196840" y="4719955"/>
              <a:ext cx="107950" cy="10795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232;p26"/>
            <p:cNvSpPr/>
            <p:nvPr/>
          </p:nvSpPr>
          <p:spPr>
            <a:xfrm rot="10800000">
              <a:off x="5468620" y="5008245"/>
              <a:ext cx="107950" cy="10795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233;p26"/>
            <p:cNvSpPr/>
            <p:nvPr/>
          </p:nvSpPr>
          <p:spPr>
            <a:xfrm rot="10800000">
              <a:off x="5196840" y="5008245"/>
              <a:ext cx="107950" cy="10795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34;p26"/>
            <p:cNvSpPr/>
            <p:nvPr/>
          </p:nvSpPr>
          <p:spPr>
            <a:xfrm rot="10800000">
              <a:off x="6012180" y="4721860"/>
              <a:ext cx="107950" cy="10795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35;p26"/>
            <p:cNvSpPr/>
            <p:nvPr/>
          </p:nvSpPr>
          <p:spPr>
            <a:xfrm rot="10800000">
              <a:off x="5740400" y="4721860"/>
              <a:ext cx="107950" cy="10795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36;p26"/>
            <p:cNvSpPr/>
            <p:nvPr/>
          </p:nvSpPr>
          <p:spPr>
            <a:xfrm rot="10800000">
              <a:off x="6012180" y="5010150"/>
              <a:ext cx="107950" cy="10795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37;p26"/>
            <p:cNvSpPr/>
            <p:nvPr/>
          </p:nvSpPr>
          <p:spPr>
            <a:xfrm rot="10800000">
              <a:off x="5740400" y="5010150"/>
              <a:ext cx="107950" cy="10795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38;p26"/>
            <p:cNvSpPr/>
            <p:nvPr/>
          </p:nvSpPr>
          <p:spPr>
            <a:xfrm rot="10800000">
              <a:off x="6555105" y="4718050"/>
              <a:ext cx="107950" cy="10795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39;p26"/>
            <p:cNvSpPr/>
            <p:nvPr/>
          </p:nvSpPr>
          <p:spPr>
            <a:xfrm rot="10800000">
              <a:off x="6283960" y="4718050"/>
              <a:ext cx="107950" cy="10795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0;p26"/>
            <p:cNvSpPr/>
            <p:nvPr/>
          </p:nvSpPr>
          <p:spPr>
            <a:xfrm rot="10800000">
              <a:off x="6555105" y="5006340"/>
              <a:ext cx="107950" cy="10795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1;p26"/>
            <p:cNvSpPr/>
            <p:nvPr/>
          </p:nvSpPr>
          <p:spPr>
            <a:xfrm rot="10800000">
              <a:off x="6283960" y="5006340"/>
              <a:ext cx="107950" cy="10795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2" name="Google Shape;242;p26"/>
          <p:cNvSpPr/>
          <p:nvPr/>
        </p:nvSpPr>
        <p:spPr>
          <a:xfrm>
            <a:off x="-170180" y="-530225"/>
            <a:ext cx="1250400" cy="1250400"/>
          </a:xfrm>
          <a:prstGeom prst="rect">
            <a:avLst/>
          </a:prstGeom>
          <a:solidFill>
            <a:srgbClr val="E0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7"/>
          <p:cNvSpPr/>
          <p:nvPr/>
        </p:nvSpPr>
        <p:spPr>
          <a:xfrm>
            <a:off x="1978025" y="1267460"/>
            <a:ext cx="5188585" cy="260794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p27"/>
          <p:cNvSpPr txBox="1"/>
          <p:nvPr>
            <p:ph type="title"/>
          </p:nvPr>
        </p:nvSpPr>
        <p:spPr>
          <a:xfrm>
            <a:off x="2416810" y="2247900"/>
            <a:ext cx="4311015" cy="619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46" name="Google Shape;246;p27"/>
          <p:cNvSpPr txBox="1"/>
          <p:nvPr>
            <p:ph idx="2" type="title"/>
          </p:nvPr>
        </p:nvSpPr>
        <p:spPr>
          <a:xfrm>
            <a:off x="4060190" y="1517015"/>
            <a:ext cx="1023620" cy="619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47" name="Google Shape;247;p27"/>
          <p:cNvSpPr txBox="1"/>
          <p:nvPr>
            <p:ph idx="1" type="subTitle"/>
          </p:nvPr>
        </p:nvSpPr>
        <p:spPr>
          <a:xfrm>
            <a:off x="2416810" y="2839720"/>
            <a:ext cx="4311015" cy="802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8" name="Google Shape;248;p27"/>
          <p:cNvSpPr/>
          <p:nvPr/>
        </p:nvSpPr>
        <p:spPr>
          <a:xfrm rot="10800000">
            <a:off x="0" y="4429125"/>
            <a:ext cx="1835150" cy="24892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27"/>
          <p:cNvSpPr/>
          <p:nvPr/>
        </p:nvSpPr>
        <p:spPr>
          <a:xfrm rot="-8100000">
            <a:off x="2429510" y="4414520"/>
            <a:ext cx="278130" cy="278130"/>
          </a:xfrm>
          <a:prstGeom prst="plus">
            <a:avLst>
              <a:gd fmla="val 35578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" name="Google Shape;250;p27"/>
          <p:cNvSpPr/>
          <p:nvPr/>
        </p:nvSpPr>
        <p:spPr>
          <a:xfrm rot="-8100000">
            <a:off x="2086610" y="4414520"/>
            <a:ext cx="278130" cy="278130"/>
          </a:xfrm>
          <a:prstGeom prst="plus">
            <a:avLst>
              <a:gd fmla="val 35578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p27"/>
          <p:cNvSpPr/>
          <p:nvPr/>
        </p:nvSpPr>
        <p:spPr>
          <a:xfrm>
            <a:off x="7308850" y="459105"/>
            <a:ext cx="1835150" cy="24892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p27"/>
          <p:cNvSpPr/>
          <p:nvPr/>
        </p:nvSpPr>
        <p:spPr>
          <a:xfrm rot="2700000">
            <a:off x="6436360" y="444500"/>
            <a:ext cx="278130" cy="278130"/>
          </a:xfrm>
          <a:prstGeom prst="plus">
            <a:avLst>
              <a:gd fmla="val 35578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27"/>
          <p:cNvSpPr/>
          <p:nvPr/>
        </p:nvSpPr>
        <p:spPr>
          <a:xfrm rot="2700000">
            <a:off x="6779260" y="444500"/>
            <a:ext cx="278130" cy="278130"/>
          </a:xfrm>
          <a:prstGeom prst="plus">
            <a:avLst>
              <a:gd fmla="val 35578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4" name="Google Shape;254;p27"/>
          <p:cNvGrpSpPr/>
          <p:nvPr/>
        </p:nvGrpSpPr>
        <p:grpSpPr>
          <a:xfrm rot="5400000">
            <a:off x="-677862" y="931227"/>
            <a:ext cx="2009140" cy="401320"/>
            <a:chOff x="-678180" y="931545"/>
            <a:chExt cx="2009140" cy="401320"/>
          </a:xfrm>
        </p:grpSpPr>
        <p:sp>
          <p:nvSpPr>
            <p:cNvPr id="255" name="Google Shape;255;p27"/>
            <p:cNvSpPr/>
            <p:nvPr/>
          </p:nvSpPr>
          <p:spPr>
            <a:xfrm rot="10800000">
              <a:off x="-407035" y="936625"/>
              <a:ext cx="107950" cy="10795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256;p27"/>
            <p:cNvSpPr/>
            <p:nvPr/>
          </p:nvSpPr>
          <p:spPr>
            <a:xfrm rot="10800000">
              <a:off x="-678180" y="936625"/>
              <a:ext cx="107950" cy="10795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57;p27"/>
            <p:cNvSpPr/>
            <p:nvPr/>
          </p:nvSpPr>
          <p:spPr>
            <a:xfrm rot="10800000">
              <a:off x="-407035" y="1224915"/>
              <a:ext cx="107950" cy="10795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258;p27"/>
            <p:cNvSpPr/>
            <p:nvPr/>
          </p:nvSpPr>
          <p:spPr>
            <a:xfrm rot="10800000">
              <a:off x="-678180" y="1224915"/>
              <a:ext cx="107950" cy="10795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59;p27"/>
            <p:cNvSpPr/>
            <p:nvPr/>
          </p:nvSpPr>
          <p:spPr>
            <a:xfrm rot="10800000">
              <a:off x="136525" y="933450"/>
              <a:ext cx="107950" cy="10795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260;p27"/>
            <p:cNvSpPr/>
            <p:nvPr/>
          </p:nvSpPr>
          <p:spPr>
            <a:xfrm rot="10800000">
              <a:off x="-135255" y="933450"/>
              <a:ext cx="107950" cy="10795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1;p27"/>
            <p:cNvSpPr/>
            <p:nvPr/>
          </p:nvSpPr>
          <p:spPr>
            <a:xfrm rot="10800000">
              <a:off x="136525" y="1221105"/>
              <a:ext cx="107950" cy="10795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262;p27"/>
            <p:cNvSpPr/>
            <p:nvPr/>
          </p:nvSpPr>
          <p:spPr>
            <a:xfrm rot="10800000">
              <a:off x="-135255" y="1221105"/>
              <a:ext cx="107950" cy="10795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63;p27"/>
            <p:cNvSpPr/>
            <p:nvPr/>
          </p:nvSpPr>
          <p:spPr>
            <a:xfrm rot="10800000">
              <a:off x="680085" y="934720"/>
              <a:ext cx="107950" cy="10795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64;p27"/>
            <p:cNvSpPr/>
            <p:nvPr/>
          </p:nvSpPr>
          <p:spPr>
            <a:xfrm rot="10800000">
              <a:off x="408305" y="934720"/>
              <a:ext cx="107950" cy="10795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65;p27"/>
            <p:cNvSpPr/>
            <p:nvPr/>
          </p:nvSpPr>
          <p:spPr>
            <a:xfrm rot="10800000">
              <a:off x="680085" y="1223010"/>
              <a:ext cx="107950" cy="10795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66;p27"/>
            <p:cNvSpPr/>
            <p:nvPr/>
          </p:nvSpPr>
          <p:spPr>
            <a:xfrm rot="10800000">
              <a:off x="408305" y="1223010"/>
              <a:ext cx="107950" cy="10795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67;p27"/>
            <p:cNvSpPr/>
            <p:nvPr/>
          </p:nvSpPr>
          <p:spPr>
            <a:xfrm rot="10800000">
              <a:off x="1223010" y="931545"/>
              <a:ext cx="107950" cy="10795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68;p27"/>
            <p:cNvSpPr/>
            <p:nvPr/>
          </p:nvSpPr>
          <p:spPr>
            <a:xfrm rot="10800000">
              <a:off x="951230" y="931545"/>
              <a:ext cx="107950" cy="10795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69;p27"/>
            <p:cNvSpPr/>
            <p:nvPr/>
          </p:nvSpPr>
          <p:spPr>
            <a:xfrm rot="10800000">
              <a:off x="1223010" y="1219200"/>
              <a:ext cx="107950" cy="10795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0;p27"/>
            <p:cNvSpPr/>
            <p:nvPr/>
          </p:nvSpPr>
          <p:spPr>
            <a:xfrm rot="10800000">
              <a:off x="951230" y="1219200"/>
              <a:ext cx="107950" cy="10795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1" name="Google Shape;271;p27"/>
          <p:cNvGrpSpPr/>
          <p:nvPr/>
        </p:nvGrpSpPr>
        <p:grpSpPr>
          <a:xfrm rot="5400000">
            <a:off x="7823517" y="3812222"/>
            <a:ext cx="2009775" cy="400685"/>
            <a:chOff x="7823200" y="3811905"/>
            <a:chExt cx="2009775" cy="400685"/>
          </a:xfrm>
        </p:grpSpPr>
        <p:sp>
          <p:nvSpPr>
            <p:cNvPr id="272" name="Google Shape;272;p27"/>
            <p:cNvSpPr/>
            <p:nvPr/>
          </p:nvSpPr>
          <p:spPr>
            <a:xfrm rot="10800000">
              <a:off x="8094980" y="3816985"/>
              <a:ext cx="107950" cy="10795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73;p27"/>
            <p:cNvSpPr/>
            <p:nvPr/>
          </p:nvSpPr>
          <p:spPr>
            <a:xfrm rot="10800000">
              <a:off x="7823200" y="3816985"/>
              <a:ext cx="107950" cy="10795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74;p27"/>
            <p:cNvSpPr/>
            <p:nvPr/>
          </p:nvSpPr>
          <p:spPr>
            <a:xfrm rot="10800000">
              <a:off x="8094980" y="4104640"/>
              <a:ext cx="107950" cy="10795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75;p27"/>
            <p:cNvSpPr/>
            <p:nvPr/>
          </p:nvSpPr>
          <p:spPr>
            <a:xfrm rot="10800000">
              <a:off x="7823200" y="4104640"/>
              <a:ext cx="107950" cy="10795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76;p27"/>
            <p:cNvSpPr/>
            <p:nvPr/>
          </p:nvSpPr>
          <p:spPr>
            <a:xfrm rot="10800000">
              <a:off x="8637905" y="3813175"/>
              <a:ext cx="107950" cy="10795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77;p27"/>
            <p:cNvSpPr/>
            <p:nvPr/>
          </p:nvSpPr>
          <p:spPr>
            <a:xfrm rot="10800000">
              <a:off x="8366760" y="3813175"/>
              <a:ext cx="107950" cy="10795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78;p27"/>
            <p:cNvSpPr/>
            <p:nvPr/>
          </p:nvSpPr>
          <p:spPr>
            <a:xfrm rot="10800000">
              <a:off x="8637905" y="4101465"/>
              <a:ext cx="107950" cy="10795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" name="Google Shape;279;p27"/>
            <p:cNvSpPr/>
            <p:nvPr/>
          </p:nvSpPr>
          <p:spPr>
            <a:xfrm rot="10800000">
              <a:off x="8366760" y="4101465"/>
              <a:ext cx="107950" cy="10795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" name="Google Shape;280;p27"/>
            <p:cNvSpPr/>
            <p:nvPr/>
          </p:nvSpPr>
          <p:spPr>
            <a:xfrm rot="10800000">
              <a:off x="9181465" y="3815080"/>
              <a:ext cx="107950" cy="10795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Google Shape;281;p27"/>
            <p:cNvSpPr/>
            <p:nvPr/>
          </p:nvSpPr>
          <p:spPr>
            <a:xfrm rot="10800000">
              <a:off x="8909685" y="3815080"/>
              <a:ext cx="107950" cy="10795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Google Shape;282;p27"/>
            <p:cNvSpPr/>
            <p:nvPr/>
          </p:nvSpPr>
          <p:spPr>
            <a:xfrm rot="10800000">
              <a:off x="9181465" y="4103370"/>
              <a:ext cx="107950" cy="10795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Google Shape;283;p27"/>
            <p:cNvSpPr/>
            <p:nvPr/>
          </p:nvSpPr>
          <p:spPr>
            <a:xfrm rot="10800000">
              <a:off x="8909685" y="4103370"/>
              <a:ext cx="107950" cy="10795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Google Shape;284;p27"/>
            <p:cNvSpPr/>
            <p:nvPr/>
          </p:nvSpPr>
          <p:spPr>
            <a:xfrm rot="10800000">
              <a:off x="9725025" y="3811905"/>
              <a:ext cx="107950" cy="10795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" name="Google Shape;285;p27"/>
            <p:cNvSpPr/>
            <p:nvPr/>
          </p:nvSpPr>
          <p:spPr>
            <a:xfrm rot="10800000">
              <a:off x="9453245" y="3811905"/>
              <a:ext cx="107950" cy="10795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Google Shape;286;p27"/>
            <p:cNvSpPr/>
            <p:nvPr/>
          </p:nvSpPr>
          <p:spPr>
            <a:xfrm rot="10800000">
              <a:off x="9725025" y="4099560"/>
              <a:ext cx="107950" cy="10795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87;p27"/>
            <p:cNvSpPr/>
            <p:nvPr/>
          </p:nvSpPr>
          <p:spPr>
            <a:xfrm rot="10800000">
              <a:off x="9453245" y="4099560"/>
              <a:ext cx="107950" cy="10795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8" name="Google Shape;288;p27"/>
          <p:cNvSpPr/>
          <p:nvPr/>
        </p:nvSpPr>
        <p:spPr>
          <a:xfrm>
            <a:off x="-170180" y="-530225"/>
            <a:ext cx="1250400" cy="1250400"/>
          </a:xfrm>
          <a:prstGeom prst="rect">
            <a:avLst/>
          </a:prstGeom>
          <a:solidFill>
            <a:srgbClr val="E0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5"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28"/>
          <p:cNvSpPr txBox="1"/>
          <p:nvPr>
            <p:ph idx="1" type="subTitle"/>
          </p:nvPr>
        </p:nvSpPr>
        <p:spPr>
          <a:xfrm>
            <a:off x="3686175" y="1931035"/>
            <a:ext cx="1765300" cy="44894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1" name="Google Shape;291;p28"/>
          <p:cNvSpPr txBox="1"/>
          <p:nvPr>
            <p:ph idx="2" type="subTitle"/>
          </p:nvPr>
        </p:nvSpPr>
        <p:spPr>
          <a:xfrm>
            <a:off x="3329305" y="2270760"/>
            <a:ext cx="2480310" cy="55181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2" name="Google Shape;292;p28"/>
          <p:cNvSpPr txBox="1"/>
          <p:nvPr>
            <p:ph idx="3" type="subTitle"/>
          </p:nvPr>
        </p:nvSpPr>
        <p:spPr>
          <a:xfrm>
            <a:off x="6301105" y="1931035"/>
            <a:ext cx="1765300" cy="44894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3" name="Google Shape;293;p28"/>
          <p:cNvSpPr txBox="1"/>
          <p:nvPr>
            <p:ph idx="4" type="subTitle"/>
          </p:nvPr>
        </p:nvSpPr>
        <p:spPr>
          <a:xfrm>
            <a:off x="5943600" y="2270760"/>
            <a:ext cx="2480310" cy="55181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4" name="Google Shape;294;p28"/>
          <p:cNvSpPr txBox="1"/>
          <p:nvPr>
            <p:ph idx="5" type="subTitle"/>
          </p:nvPr>
        </p:nvSpPr>
        <p:spPr>
          <a:xfrm>
            <a:off x="1077595" y="1931035"/>
            <a:ext cx="1765300" cy="44894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5" name="Google Shape;295;p28"/>
          <p:cNvSpPr txBox="1"/>
          <p:nvPr>
            <p:ph idx="6" type="subTitle"/>
          </p:nvPr>
        </p:nvSpPr>
        <p:spPr>
          <a:xfrm>
            <a:off x="720090" y="2270760"/>
            <a:ext cx="2480310" cy="55181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6" name="Google Shape;296;p28"/>
          <p:cNvSpPr txBox="1"/>
          <p:nvPr>
            <p:ph idx="7" type="subTitle"/>
          </p:nvPr>
        </p:nvSpPr>
        <p:spPr>
          <a:xfrm>
            <a:off x="3686175" y="3529330"/>
            <a:ext cx="1765300" cy="44894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7" name="Google Shape;297;p28"/>
          <p:cNvSpPr txBox="1"/>
          <p:nvPr>
            <p:ph idx="8" type="subTitle"/>
          </p:nvPr>
        </p:nvSpPr>
        <p:spPr>
          <a:xfrm>
            <a:off x="3329305" y="3872865"/>
            <a:ext cx="2480310" cy="55181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8" name="Google Shape;298;p28"/>
          <p:cNvSpPr txBox="1"/>
          <p:nvPr>
            <p:ph idx="9" type="subTitle"/>
          </p:nvPr>
        </p:nvSpPr>
        <p:spPr>
          <a:xfrm>
            <a:off x="6301105" y="3529330"/>
            <a:ext cx="1765300" cy="44894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9" name="Google Shape;299;p28"/>
          <p:cNvSpPr txBox="1"/>
          <p:nvPr>
            <p:ph idx="13" type="subTitle"/>
          </p:nvPr>
        </p:nvSpPr>
        <p:spPr>
          <a:xfrm>
            <a:off x="5943600" y="3872865"/>
            <a:ext cx="2480310" cy="55181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0" name="Google Shape;300;p28"/>
          <p:cNvSpPr txBox="1"/>
          <p:nvPr>
            <p:ph idx="14" type="subTitle"/>
          </p:nvPr>
        </p:nvSpPr>
        <p:spPr>
          <a:xfrm>
            <a:off x="1077595" y="3529330"/>
            <a:ext cx="1765300" cy="44894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1" name="Google Shape;301;p28"/>
          <p:cNvSpPr txBox="1"/>
          <p:nvPr>
            <p:ph idx="15" type="subTitle"/>
          </p:nvPr>
        </p:nvSpPr>
        <p:spPr>
          <a:xfrm>
            <a:off x="720090" y="3872865"/>
            <a:ext cx="2480310" cy="55181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2" name="Google Shape;302;p28"/>
          <p:cNvSpPr txBox="1"/>
          <p:nvPr>
            <p:ph type="title"/>
          </p:nvPr>
        </p:nvSpPr>
        <p:spPr>
          <a:xfrm>
            <a:off x="720090" y="570865"/>
            <a:ext cx="3034665" cy="57086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b="1" sz="35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03" name="Google Shape;303;p28"/>
          <p:cNvSpPr/>
          <p:nvPr/>
        </p:nvSpPr>
        <p:spPr>
          <a:xfrm rot="5400000">
            <a:off x="-410845" y="4262755"/>
            <a:ext cx="1562735" cy="21209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p28"/>
          <p:cNvSpPr/>
          <p:nvPr/>
        </p:nvSpPr>
        <p:spPr>
          <a:xfrm rot="8100000">
            <a:off x="252095" y="2844165"/>
            <a:ext cx="236855" cy="236855"/>
          </a:xfrm>
          <a:prstGeom prst="plus">
            <a:avLst>
              <a:gd fmla="val 35578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" name="Google Shape;305;p28"/>
          <p:cNvSpPr/>
          <p:nvPr/>
        </p:nvSpPr>
        <p:spPr>
          <a:xfrm rot="8100000">
            <a:off x="252095" y="3136265"/>
            <a:ext cx="236855" cy="236855"/>
          </a:xfrm>
          <a:prstGeom prst="plus">
            <a:avLst>
              <a:gd fmla="val 35578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p28"/>
          <p:cNvSpPr/>
          <p:nvPr/>
        </p:nvSpPr>
        <p:spPr>
          <a:xfrm rot="-5400000">
            <a:off x="7978775" y="675640"/>
            <a:ext cx="1562735" cy="21209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28"/>
          <p:cNvSpPr/>
          <p:nvPr/>
        </p:nvSpPr>
        <p:spPr>
          <a:xfrm rot="-2700000">
            <a:off x="8641715" y="2069465"/>
            <a:ext cx="236855" cy="236855"/>
          </a:xfrm>
          <a:prstGeom prst="plus">
            <a:avLst>
              <a:gd fmla="val 35578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" name="Google Shape;308;p28"/>
          <p:cNvSpPr/>
          <p:nvPr/>
        </p:nvSpPr>
        <p:spPr>
          <a:xfrm rot="-2700000">
            <a:off x="8641715" y="1777365"/>
            <a:ext cx="236855" cy="236855"/>
          </a:xfrm>
          <a:prstGeom prst="plus">
            <a:avLst>
              <a:gd fmla="val 35578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p28"/>
          <p:cNvSpPr/>
          <p:nvPr/>
        </p:nvSpPr>
        <p:spPr>
          <a:xfrm>
            <a:off x="-170180" y="-530225"/>
            <a:ext cx="1250400" cy="1250400"/>
          </a:xfrm>
          <a:prstGeom prst="rect">
            <a:avLst/>
          </a:prstGeom>
          <a:solidFill>
            <a:srgbClr val="E0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theme" Target="../theme/theme2.xml"/><Relationship Id="rId25" Type="http://schemas.openxmlformats.org/officeDocument/2006/relationships/slideLayout" Target="../slideLayouts/slideLayout25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9"/>
          <p:cNvSpPr txBox="1"/>
          <p:nvPr>
            <p:ph type="title"/>
          </p:nvPr>
        </p:nvSpPr>
        <p:spPr>
          <a:xfrm>
            <a:off x="720090" y="570865"/>
            <a:ext cx="7703820" cy="57086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b="1" i="0" sz="35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  <a:defRPr b="0" i="0" sz="3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  <a:defRPr b="0" i="0" sz="3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  <a:defRPr b="0" i="0" sz="3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  <a:defRPr b="0" i="0" sz="3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  <a:defRPr b="0" i="0" sz="3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  <a:defRPr b="0" i="0" sz="3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  <a:defRPr b="0" i="0" sz="3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  <a:defRPr b="0" i="0" sz="3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9"/>
          <p:cNvSpPr txBox="1"/>
          <p:nvPr>
            <p:ph idx="1" type="body"/>
          </p:nvPr>
        </p:nvSpPr>
        <p:spPr>
          <a:xfrm>
            <a:off x="720090" y="1681480"/>
            <a:ext cx="7703820" cy="28879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Relationship Id="rId4" Type="http://schemas.openxmlformats.org/officeDocument/2006/relationships/image" Target="../media/image4.png"/><Relationship Id="rId5" Type="http://schemas.openxmlformats.org/officeDocument/2006/relationships/image" Target="../media/image2.png"/><Relationship Id="rId6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s://github.com/divya21raj/Actor-Recognition-In-Movies" TargetMode="External"/><Relationship Id="rId4" Type="http://schemas.openxmlformats.org/officeDocument/2006/relationships/hyperlink" Target="https://www.google.com/url?sa=i&amp;url=https%3A%2F%2Fwww.surfit.io%2Ftag%2FNetflix&amp;psig=AOvVaw1DOa940j3wMQgxl3oqUOyQ&amp;ust=1603318198058000&amp;source=images&amp;cd=vfe&amp;ved=0CAIQjRxqFwoTCJjFn--XxOwCFQAAAAAdAAAAABAD" TargetMode="Externa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s://github.com/mju-oss-project-team-shh/Actor-Recognition-In-Movies" TargetMode="External"/><Relationship Id="rId4" Type="http://schemas.openxmlformats.org/officeDocument/2006/relationships/hyperlink" Target="https://m.blog.naver.com/laonple/221207919855" TargetMode="External"/><Relationship Id="rId9" Type="http://schemas.openxmlformats.org/officeDocument/2006/relationships/hyperlink" Target="https://wayhome25.github.io/cs/2017/04/04/cs-04/" TargetMode="External"/><Relationship Id="rId5" Type="http://schemas.openxmlformats.org/officeDocument/2006/relationships/hyperlink" Target="https://m.blog.naver.com/msnayana/80112074364" TargetMode="External"/><Relationship Id="rId6" Type="http://schemas.openxmlformats.org/officeDocument/2006/relationships/hyperlink" Target="https://m.blog.naver.com/msnayana/80112074364" TargetMode="External"/><Relationship Id="rId7" Type="http://schemas.openxmlformats.org/officeDocument/2006/relationships/hyperlink" Target="https://ukayzm.github.io/python-face-recognition/" TargetMode="External"/><Relationship Id="rId8" Type="http://schemas.openxmlformats.org/officeDocument/2006/relationships/hyperlink" Target="https://copycoding.tistory.com/154" TargetMode="External"/><Relationship Id="rId11" Type="http://schemas.openxmlformats.org/officeDocument/2006/relationships/hyperlink" Target="http://blog.daum.net/ejleep1/909" TargetMode="External"/><Relationship Id="rId10" Type="http://schemas.openxmlformats.org/officeDocument/2006/relationships/hyperlink" Target="https://docs.python.org/ko/3/library/argparse.html" TargetMode="External"/><Relationship Id="rId13" Type="http://schemas.openxmlformats.org/officeDocument/2006/relationships/hyperlink" Target="https://medium.com/@jongdae.lim/%EA%B8%B0%EA%B3%84-%ED%95%99%EC%8A%B5-machine-learning-%EC%9D%80-%EC%A6%90%EA%B2%81%EB%8B%A4-part-4-63ed781eee3c" TargetMode="External"/><Relationship Id="rId12" Type="http://schemas.openxmlformats.org/officeDocument/2006/relationships/hyperlink" Target="https://medium.com/@hslee09/python-cnn%EC%9C%BC%EB%A1%9C-twice-%EB%8B%A4%ED%98%84%EA%B3%BC-itzy-%EC%98%88%EC%A7%80%EB%A5%BC-%EA%B5%AC%EB%B6%84%ED%95%A0-%EC%88%98-%EC%9E%88%EC%9D%84%EA%B9%8C-3-8fd90a321ba9" TargetMode="Externa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github.com/divya21raj/Actor-Recognition-In-Movies" TargetMode="External"/><Relationship Id="rId4" Type="http://schemas.openxmlformats.org/officeDocument/2006/relationships/image" Target="../media/image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0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github.com/divya21raj/Actor-Recognition-In-Movies" TargetMode="External"/><Relationship Id="rId4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"/>
          <p:cNvSpPr txBox="1"/>
          <p:nvPr>
            <p:ph type="ctrTitle"/>
          </p:nvPr>
        </p:nvSpPr>
        <p:spPr>
          <a:xfrm>
            <a:off x="1785620" y="1769745"/>
            <a:ext cx="5574665" cy="199580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Arial"/>
              <a:buNone/>
            </a:pPr>
            <a:r>
              <a:rPr lang="ko-KR" sz="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Actor Recognition</a:t>
            </a:r>
            <a:br>
              <a:rPr lang="ko-KR" sz="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ko-KR" sz="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In Movies</a:t>
            </a:r>
            <a:endParaRPr sz="5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6" name="Google Shape;696;p1"/>
          <p:cNvSpPr txBox="1"/>
          <p:nvPr>
            <p:ph idx="1" type="subTitle"/>
          </p:nvPr>
        </p:nvSpPr>
        <p:spPr>
          <a:xfrm>
            <a:off x="1905635" y="3763010"/>
            <a:ext cx="5334000" cy="35496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공개SW실무 프로젝트 6조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</a:pPr>
            <a:r>
              <a:rPr lang="ko-KR" sz="1200">
                <a:latin typeface="Arial"/>
                <a:ea typeface="Arial"/>
                <a:cs typeface="Arial"/>
                <a:sym typeface="Arial"/>
              </a:rPr>
              <a:t>홍승현, 김지완, 이주호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ga8ba1bd923_2_56"/>
          <p:cNvSpPr txBox="1"/>
          <p:nvPr>
            <p:ph type="title"/>
          </p:nvPr>
        </p:nvSpPr>
        <p:spPr>
          <a:xfrm>
            <a:off x="1097615" y="151365"/>
            <a:ext cx="35166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Font typeface="Arial"/>
              <a:buNone/>
            </a:pPr>
            <a:r>
              <a:rPr lang="ko-KR" sz="2800">
                <a:latin typeface="Arial"/>
                <a:ea typeface="Arial"/>
                <a:cs typeface="Arial"/>
                <a:sym typeface="Arial"/>
              </a:rPr>
              <a:t>2.프로젝트 분석</a:t>
            </a:r>
            <a:endParaRPr/>
          </a:p>
        </p:txBody>
      </p:sp>
      <p:sp>
        <p:nvSpPr>
          <p:cNvPr id="779" name="Google Shape;779;ga8ba1bd923_2_56"/>
          <p:cNvSpPr txBox="1"/>
          <p:nvPr/>
        </p:nvSpPr>
        <p:spPr>
          <a:xfrm>
            <a:off x="4091233" y="2121031"/>
            <a:ext cx="184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0" name="Google Shape;780;ga8ba1bd923_2_56"/>
          <p:cNvSpPr txBox="1"/>
          <p:nvPr/>
        </p:nvSpPr>
        <p:spPr>
          <a:xfrm>
            <a:off x="3439727" y="765738"/>
            <a:ext cx="1329900" cy="53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/>
              <a:t>흐름도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1" name="Google Shape;781;ga8ba1bd923_2_56"/>
          <p:cNvSpPr txBox="1"/>
          <p:nvPr/>
        </p:nvSpPr>
        <p:spPr>
          <a:xfrm>
            <a:off x="1274500" y="722875"/>
            <a:ext cx="2218800" cy="53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/>
              <a:t>faceRecImage.py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82" name="Google Shape;782;ga8ba1bd923_2_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7075" y="1343225"/>
            <a:ext cx="4451574" cy="3328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ga8ba1bd923_2_66"/>
          <p:cNvSpPr txBox="1"/>
          <p:nvPr>
            <p:ph type="title"/>
          </p:nvPr>
        </p:nvSpPr>
        <p:spPr>
          <a:xfrm>
            <a:off x="1097615" y="151365"/>
            <a:ext cx="35166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Font typeface="Arial"/>
              <a:buNone/>
            </a:pPr>
            <a:r>
              <a:rPr lang="ko-KR" sz="2800">
                <a:latin typeface="Arial"/>
                <a:ea typeface="Arial"/>
                <a:cs typeface="Arial"/>
                <a:sym typeface="Arial"/>
              </a:rPr>
              <a:t>2.프로젝트 분석</a:t>
            </a:r>
            <a:endParaRPr/>
          </a:p>
        </p:txBody>
      </p:sp>
      <p:sp>
        <p:nvSpPr>
          <p:cNvPr id="788" name="Google Shape;788;ga8ba1bd923_2_66"/>
          <p:cNvSpPr txBox="1"/>
          <p:nvPr/>
        </p:nvSpPr>
        <p:spPr>
          <a:xfrm>
            <a:off x="4091233" y="2121031"/>
            <a:ext cx="184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9" name="Google Shape;789;ga8ba1bd923_2_66"/>
          <p:cNvSpPr txBox="1"/>
          <p:nvPr/>
        </p:nvSpPr>
        <p:spPr>
          <a:xfrm>
            <a:off x="2861052" y="765738"/>
            <a:ext cx="1329900" cy="53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/>
              <a:t>흐름도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0" name="Google Shape;790;ga8ba1bd923_2_66"/>
          <p:cNvSpPr txBox="1"/>
          <p:nvPr/>
        </p:nvSpPr>
        <p:spPr>
          <a:xfrm>
            <a:off x="1274500" y="722875"/>
            <a:ext cx="1950900" cy="53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/>
              <a:t>faceRec.py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91" name="Google Shape;791;ga8ba1bd923_2_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8188" y="1343225"/>
            <a:ext cx="2866875" cy="3339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7"/>
          <p:cNvSpPr txBox="1"/>
          <p:nvPr>
            <p:ph idx="1" type="subTitle"/>
          </p:nvPr>
        </p:nvSpPr>
        <p:spPr>
          <a:xfrm>
            <a:off x="0" y="1659575"/>
            <a:ext cx="4718700" cy="24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ko-K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faceRecVideoFile.py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ko-K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-Arguments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ko-K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-세팅/ 초기화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ko-K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-프레임처리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ko-K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-결과물 출력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ko-K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faceRec.py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ko-K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ko-KR" sz="12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getAllFacesInImage 함수</a:t>
            </a:r>
            <a:endParaRPr sz="12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ko-KR" sz="12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	_linear_search 함수</a:t>
            </a:r>
            <a:endParaRPr sz="12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rtl="0" algn="just">
              <a:lnSpc>
                <a:spcPct val="103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find_best_match_within_tolerance 함수</a:t>
            </a:r>
            <a:endParaRPr sz="12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rtl="0" algn="just">
              <a:lnSpc>
                <a:spcPct val="103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_fast_face_match_knn함수</a:t>
            </a:r>
            <a:endParaRPr sz="12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7" name="Google Shape;797;p7"/>
          <p:cNvSpPr txBox="1"/>
          <p:nvPr/>
        </p:nvSpPr>
        <p:spPr>
          <a:xfrm>
            <a:off x="73828" y="1124980"/>
            <a:ext cx="4170000" cy="53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/>
              <a:t>함수, 클래스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screen shot of a smart phone&#10;&#10;Description automatically generated" id="798" name="Google Shape;798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39800" y="520801"/>
            <a:ext cx="2088000" cy="190468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monitor, clock, screen, sitting&#10;&#10;Description automatically generated" id="799" name="Google Shape;799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49447" y="514494"/>
            <a:ext cx="2088000" cy="190468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screen shot of a smart phone&#10;&#10;Description automatically generated" id="800" name="Google Shape;800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939800" y="2249138"/>
            <a:ext cx="2091635" cy="190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screen shot of a computer&#10;&#10;Description automatically generated" id="801" name="Google Shape;801;p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945848" y="2249138"/>
            <a:ext cx="2091598" cy="1907968"/>
          </a:xfrm>
          <a:prstGeom prst="rect">
            <a:avLst/>
          </a:prstGeom>
          <a:noFill/>
          <a:ln>
            <a:noFill/>
          </a:ln>
        </p:spPr>
      </p:pic>
      <p:sp>
        <p:nvSpPr>
          <p:cNvPr id="802" name="Google Shape;802;p7"/>
          <p:cNvSpPr txBox="1"/>
          <p:nvPr/>
        </p:nvSpPr>
        <p:spPr>
          <a:xfrm>
            <a:off x="1137926" y="418475"/>
            <a:ext cx="37590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i="0" lang="ko-KR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 프로젝트 분석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7" name="Google Shape;807;ga8ba1bd923_0_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6425" y="942050"/>
            <a:ext cx="5014725" cy="3513325"/>
          </a:xfrm>
          <a:prstGeom prst="rect">
            <a:avLst/>
          </a:prstGeom>
          <a:noFill/>
          <a:ln>
            <a:noFill/>
          </a:ln>
        </p:spPr>
      </p:pic>
      <p:sp>
        <p:nvSpPr>
          <p:cNvPr id="808" name="Google Shape;808;ga8ba1bd923_0_13"/>
          <p:cNvSpPr txBox="1"/>
          <p:nvPr>
            <p:ph idx="1" type="subTitle"/>
          </p:nvPr>
        </p:nvSpPr>
        <p:spPr>
          <a:xfrm>
            <a:off x="0" y="1816100"/>
            <a:ext cx="4718700" cy="21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just">
              <a:lnSpc>
                <a:spcPct val="103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lgun Gothic"/>
              <a:buChar char="●"/>
            </a:pPr>
            <a:r>
              <a:rPr lang="ko-KR" sz="10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필수옵션 </a:t>
            </a:r>
            <a:endParaRPr sz="10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92100" lvl="1" marL="914400" rtl="0" algn="just">
              <a:lnSpc>
                <a:spcPct val="103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lgun Gothic"/>
              <a:buChar char="○"/>
            </a:pPr>
            <a:r>
              <a:rPr lang="ko-KR" sz="10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e : encodings 옵션. 학습한 얼굴 정보들이 인코딩된 파일의 경로를 결정한다.</a:t>
            </a:r>
            <a:endParaRPr sz="10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92100" lvl="1" marL="914400" rtl="0" algn="just">
              <a:lnSpc>
                <a:spcPct val="103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lgun Gothic"/>
              <a:buChar char="○"/>
            </a:pPr>
            <a:r>
              <a:rPr lang="ko-KR" sz="10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i : input 옵션. 변환할 영상파일의 경로를 결정한다.</a:t>
            </a:r>
            <a:endParaRPr sz="10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92100" lvl="0" marL="457200" rtl="0" algn="just">
              <a:lnSpc>
                <a:spcPct val="103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lgun Gothic"/>
              <a:buChar char="●"/>
            </a:pPr>
            <a:r>
              <a:rPr lang="ko-KR" sz="10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부가옵션 </a:t>
            </a:r>
            <a:endParaRPr sz="10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92100" lvl="1" marL="914400" rtl="0" algn="just">
              <a:lnSpc>
                <a:spcPct val="103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lgun Gothic"/>
              <a:buChar char="○"/>
            </a:pPr>
            <a:r>
              <a:rPr lang="ko-KR" sz="10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o : output 옵션. 변환된 영상이 저장될 경로를 결정한다.</a:t>
            </a:r>
            <a:endParaRPr sz="10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92100" lvl="1" marL="914400" rtl="0" algn="just">
              <a:lnSpc>
                <a:spcPct val="103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lgun Gothic"/>
              <a:buChar char="○"/>
            </a:pPr>
            <a:r>
              <a:rPr lang="ko-KR" sz="10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y : display 옵션. 변환된 영상의 화면에 프레임을 표시할 것인지 결정한다.</a:t>
            </a:r>
            <a:endParaRPr sz="10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92100" lvl="1" marL="914400" rtl="0" algn="just">
              <a:lnSpc>
                <a:spcPct val="103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lgun Gothic"/>
              <a:buChar char="○"/>
            </a:pPr>
            <a:r>
              <a:rPr lang="ko-KR" sz="10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d : detection-method 옵션. 사용할 얼굴인식 방식을 결정한다. ‘hog’와 ‘cnn’의 선택지가 있다.</a:t>
            </a:r>
            <a:endParaRPr sz="10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92100" lvl="1" marL="914400" rtl="0" algn="just">
              <a:lnSpc>
                <a:spcPct val="103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lgun Gothic"/>
              <a:buChar char="○"/>
            </a:pPr>
            <a:r>
              <a:rPr lang="ko-KR" sz="10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fnn : 얼굴 매칭 방식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9" name="Google Shape;809;ga8ba1bd923_0_13"/>
          <p:cNvSpPr txBox="1"/>
          <p:nvPr/>
        </p:nvSpPr>
        <p:spPr>
          <a:xfrm>
            <a:off x="63128" y="1281430"/>
            <a:ext cx="4170000" cy="53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/>
              <a:t>faceRecVideoFile.py - Arguments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0" name="Google Shape;810;ga8ba1bd923_0_13"/>
          <p:cNvSpPr txBox="1"/>
          <p:nvPr/>
        </p:nvSpPr>
        <p:spPr>
          <a:xfrm>
            <a:off x="5844150" y="4219400"/>
            <a:ext cx="2254800" cy="15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ko-KR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&lt;</a:t>
            </a:r>
            <a:r>
              <a:rPr lang="ko-KR" sz="900"/>
              <a:t>Argument Parser</a:t>
            </a:r>
            <a:r>
              <a:rPr b="0" i="0" lang="ko-KR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&gt;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1" name="Google Shape;811;ga8ba1bd923_0_13"/>
          <p:cNvSpPr txBox="1"/>
          <p:nvPr/>
        </p:nvSpPr>
        <p:spPr>
          <a:xfrm>
            <a:off x="1137926" y="418475"/>
            <a:ext cx="37590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i="0" lang="ko-KR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 프로젝트 분석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5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6" name="Google Shape;816;ga8ba1bd923_0_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3600" y="940575"/>
            <a:ext cx="5014799" cy="3513600"/>
          </a:xfrm>
          <a:prstGeom prst="rect">
            <a:avLst/>
          </a:prstGeom>
          <a:noFill/>
          <a:ln>
            <a:noFill/>
          </a:ln>
        </p:spPr>
      </p:pic>
      <p:sp>
        <p:nvSpPr>
          <p:cNvPr id="817" name="Google Shape;817;ga8ba1bd923_0_25"/>
          <p:cNvSpPr txBox="1"/>
          <p:nvPr>
            <p:ph idx="1" type="subTitle"/>
          </p:nvPr>
        </p:nvSpPr>
        <p:spPr>
          <a:xfrm>
            <a:off x="0" y="1816100"/>
            <a:ext cx="4718700" cy="21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just">
              <a:lnSpc>
                <a:spcPct val="103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lgun Gothic"/>
              <a:buChar char="●"/>
            </a:pPr>
            <a:r>
              <a:rPr lang="ko-KR" sz="10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pickle.loads: 인코딩한 pickle 데이터 형식의 파일을 불러온다.</a:t>
            </a:r>
            <a:endParaRPr sz="10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rtl="0" algn="just">
              <a:lnSpc>
                <a:spcPct val="103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92100" lvl="0" marL="457200" rtl="0" algn="just">
              <a:lnSpc>
                <a:spcPct val="103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lgun Gothic"/>
              <a:buChar char="●"/>
            </a:pPr>
            <a:r>
              <a:rPr lang="ko-KR" sz="10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cv2.VideoCapture: 비디오 파일 스트림을 가져온다.</a:t>
            </a:r>
            <a:endParaRPr sz="10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rtl="0" algn="just">
              <a:lnSpc>
                <a:spcPct val="103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92100" lvl="0" marL="457200" rtl="0" algn="just">
              <a:lnSpc>
                <a:spcPct val="103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lgun Gothic"/>
              <a:buChar char="●"/>
            </a:pPr>
            <a:r>
              <a:rPr lang="ko-KR" sz="10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progressbar.ProgressBar: CLI 진행 bar UI를 초기화한다.	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ga8ba1bd923_0_25"/>
          <p:cNvSpPr txBox="1"/>
          <p:nvPr/>
        </p:nvSpPr>
        <p:spPr>
          <a:xfrm>
            <a:off x="63128" y="1281430"/>
            <a:ext cx="4170000" cy="53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/>
              <a:t>faceRecVideoFile.py - 세팅/초기화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ga8ba1bd923_0_25"/>
          <p:cNvSpPr txBox="1"/>
          <p:nvPr/>
        </p:nvSpPr>
        <p:spPr>
          <a:xfrm>
            <a:off x="5844150" y="4219400"/>
            <a:ext cx="2254800" cy="15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ko-KR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&lt;</a:t>
            </a:r>
            <a:r>
              <a:rPr lang="ko-KR" sz="900"/>
              <a:t>Load Encoding File</a:t>
            </a:r>
            <a:r>
              <a:rPr b="0" i="0" lang="ko-KR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&gt;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ga8ba1bd923_0_25"/>
          <p:cNvSpPr txBox="1"/>
          <p:nvPr/>
        </p:nvSpPr>
        <p:spPr>
          <a:xfrm>
            <a:off x="1137926" y="418475"/>
            <a:ext cx="37590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i="0" lang="ko-KR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 프로젝트 분석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4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ga8ba1bd923_0_50"/>
          <p:cNvSpPr txBox="1"/>
          <p:nvPr>
            <p:ph idx="1" type="subTitle"/>
          </p:nvPr>
        </p:nvSpPr>
        <p:spPr>
          <a:xfrm>
            <a:off x="0" y="1816100"/>
            <a:ext cx="4718700" cy="21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just">
              <a:lnSpc>
                <a:spcPct val="103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lgun Gothic"/>
              <a:buChar char="●"/>
            </a:pPr>
            <a:r>
              <a:rPr lang="ko-KR" sz="10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cv2.VideoCapture.read: 비디오를 프레임 단위로 읽는다.</a:t>
            </a:r>
            <a:endParaRPr sz="10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rtl="0" algn="just">
              <a:lnSpc>
                <a:spcPct val="103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92100" lvl="0" marL="457200" rtl="0" algn="just">
              <a:lnSpc>
                <a:spcPct val="103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lgun Gothic"/>
              <a:buChar char="●"/>
            </a:pPr>
            <a:r>
              <a:rPr lang="ko-KR" sz="10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cv2.cvtColor: 프레임 색상 형식을 변환한다. (e.g. BGR -&gt; RGB)</a:t>
            </a:r>
            <a:endParaRPr sz="10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rtl="0" algn="just">
              <a:lnSpc>
                <a:spcPct val="103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92100" lvl="0" marL="457200" rtl="0" algn="just">
              <a:lnSpc>
                <a:spcPct val="103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lgun Gothic"/>
              <a:buChar char="●"/>
            </a:pPr>
            <a:r>
              <a:rPr lang="ko-KR" sz="10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imutils.resize: 프레임의 크기를 변경한다.</a:t>
            </a:r>
            <a:endParaRPr sz="10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rtl="0" algn="just">
              <a:lnSpc>
                <a:spcPct val="103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92100" lvl="0" marL="457200" rtl="0" algn="just">
              <a:lnSpc>
                <a:spcPct val="103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lgun Gothic"/>
              <a:buChar char="●"/>
            </a:pPr>
            <a:r>
              <a:rPr lang="ko-KR" sz="10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cv2.rectangle: 주어진 좌표로 화면상에 사각형을 출력한다.</a:t>
            </a:r>
            <a:endParaRPr sz="10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rtl="0" algn="just">
              <a:lnSpc>
                <a:spcPct val="103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92100" lvl="0" marL="457200" rtl="0" algn="just">
              <a:lnSpc>
                <a:spcPct val="103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lgun Gothic"/>
              <a:buChar char="●"/>
            </a:pPr>
            <a:r>
              <a:rPr lang="ko-KR" sz="10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cv2.putText: 주어진 텍스트를 화면상에 출력한다.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6" name="Google Shape;826;ga8ba1bd923_0_50"/>
          <p:cNvSpPr txBox="1"/>
          <p:nvPr/>
        </p:nvSpPr>
        <p:spPr>
          <a:xfrm>
            <a:off x="63128" y="1281430"/>
            <a:ext cx="4170000" cy="53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/>
              <a:t>faceRecVideoFile.py - 프레임 처리 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7" name="Google Shape;827;ga8ba1bd923_0_50"/>
          <p:cNvSpPr txBox="1"/>
          <p:nvPr/>
        </p:nvSpPr>
        <p:spPr>
          <a:xfrm>
            <a:off x="5691750" y="4295600"/>
            <a:ext cx="2254800" cy="15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ko-KR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&lt;faceRecVideoFile.py - </a:t>
            </a:r>
            <a:r>
              <a:rPr lang="ko-KR" sz="900"/>
              <a:t>프레임 처리</a:t>
            </a:r>
            <a:r>
              <a:rPr b="0" i="0" lang="ko-KR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&gt;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8" name="Google Shape;828;ga8ba1bd923_0_50"/>
          <p:cNvSpPr txBox="1"/>
          <p:nvPr/>
        </p:nvSpPr>
        <p:spPr>
          <a:xfrm>
            <a:off x="1137926" y="418475"/>
            <a:ext cx="37590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i="0" lang="ko-KR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 프로젝트 분석</a:t>
            </a:r>
            <a:endParaRPr/>
          </a:p>
        </p:txBody>
      </p:sp>
      <p:pic>
        <p:nvPicPr>
          <p:cNvPr id="829" name="Google Shape;829;ga8ba1bd923_0_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4975" y="902075"/>
            <a:ext cx="5498175" cy="369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3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ga8ba1bd923_0_59"/>
          <p:cNvSpPr txBox="1"/>
          <p:nvPr>
            <p:ph idx="1" type="subTitle"/>
          </p:nvPr>
        </p:nvSpPr>
        <p:spPr>
          <a:xfrm>
            <a:off x="0" y="1816100"/>
            <a:ext cx="4718700" cy="21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just">
              <a:lnSpc>
                <a:spcPct val="103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lgun Gothic"/>
              <a:buChar char="●"/>
            </a:pPr>
            <a:r>
              <a:rPr lang="ko-KR" sz="10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cv2.VideoCapture.read: 비디오를 프레임 단위로 읽는다.</a:t>
            </a:r>
            <a:endParaRPr sz="10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rtl="0" algn="just">
              <a:lnSpc>
                <a:spcPct val="103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92100" lvl="0" marL="457200" rtl="0" algn="just">
              <a:lnSpc>
                <a:spcPct val="103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lgun Gothic"/>
              <a:buChar char="●"/>
            </a:pPr>
            <a:r>
              <a:rPr lang="ko-KR" sz="10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cv2.cvtColor: 프레임 색상 형식을 변환한다. (e.g. BGR -&gt; RGB)</a:t>
            </a:r>
            <a:endParaRPr sz="10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rtl="0" algn="just">
              <a:lnSpc>
                <a:spcPct val="103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92100" lvl="0" marL="457200" rtl="0" algn="just">
              <a:lnSpc>
                <a:spcPct val="103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lgun Gothic"/>
              <a:buChar char="●"/>
            </a:pPr>
            <a:r>
              <a:rPr lang="ko-KR" sz="10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imutils.resize: 프레임의 크기를 변경한다.</a:t>
            </a:r>
            <a:endParaRPr sz="10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rtl="0" algn="just">
              <a:lnSpc>
                <a:spcPct val="103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92100" lvl="0" marL="457200" rtl="0" algn="just">
              <a:lnSpc>
                <a:spcPct val="103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lgun Gothic"/>
              <a:buChar char="●"/>
            </a:pPr>
            <a:r>
              <a:rPr lang="ko-KR" sz="10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cv2.rectangle: 주어진 좌표로 화면상에 사각형을 출력한다.</a:t>
            </a:r>
            <a:endParaRPr sz="10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rtl="0" algn="just">
              <a:lnSpc>
                <a:spcPct val="103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92100" lvl="0" marL="457200" rtl="0" algn="just">
              <a:lnSpc>
                <a:spcPct val="103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lgun Gothic"/>
              <a:buChar char="●"/>
            </a:pPr>
            <a:r>
              <a:rPr lang="ko-KR" sz="10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cv2.putText: 주어진 텍스트를 화면상에 출력한다.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ga8ba1bd923_0_59"/>
          <p:cNvSpPr txBox="1"/>
          <p:nvPr/>
        </p:nvSpPr>
        <p:spPr>
          <a:xfrm>
            <a:off x="63128" y="1281430"/>
            <a:ext cx="4170000" cy="53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/>
              <a:t>faceRecVideoFile.py - 프레임 처리 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ga8ba1bd923_0_59"/>
          <p:cNvSpPr txBox="1"/>
          <p:nvPr/>
        </p:nvSpPr>
        <p:spPr>
          <a:xfrm>
            <a:off x="5691750" y="4295600"/>
            <a:ext cx="2254800" cy="15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ko-KR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&lt;faceRecVideoFile.py - </a:t>
            </a:r>
            <a:r>
              <a:rPr lang="ko-KR" sz="900"/>
              <a:t>프레임 처리</a:t>
            </a:r>
            <a:r>
              <a:rPr b="0" i="0" lang="ko-KR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&gt;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ga8ba1bd923_0_59"/>
          <p:cNvSpPr txBox="1"/>
          <p:nvPr/>
        </p:nvSpPr>
        <p:spPr>
          <a:xfrm>
            <a:off x="1137926" y="418475"/>
            <a:ext cx="37590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i="0" lang="ko-KR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 프로젝트 분석</a:t>
            </a:r>
            <a:endParaRPr/>
          </a:p>
        </p:txBody>
      </p:sp>
      <p:pic>
        <p:nvPicPr>
          <p:cNvPr id="838" name="Google Shape;838;ga8ba1bd923_0_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38600" y="903100"/>
            <a:ext cx="5404550" cy="3600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2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3" name="Google Shape;843;ga8ba1bd923_0_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59800" y="699457"/>
            <a:ext cx="4718699" cy="3854569"/>
          </a:xfrm>
          <a:prstGeom prst="rect">
            <a:avLst/>
          </a:prstGeom>
          <a:noFill/>
          <a:ln>
            <a:noFill/>
          </a:ln>
        </p:spPr>
      </p:pic>
      <p:sp>
        <p:nvSpPr>
          <p:cNvPr id="844" name="Google Shape;844;ga8ba1bd923_0_68"/>
          <p:cNvSpPr txBox="1"/>
          <p:nvPr>
            <p:ph idx="1" type="subTitle"/>
          </p:nvPr>
        </p:nvSpPr>
        <p:spPr>
          <a:xfrm>
            <a:off x="0" y="1816100"/>
            <a:ext cx="4718700" cy="21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just">
              <a:lnSpc>
                <a:spcPct val="103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lgun Gothic"/>
              <a:buChar char="●"/>
            </a:pPr>
            <a:r>
              <a:rPr lang="ko-KR" sz="10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cv2.VideoWriter_fourcc</a:t>
            </a:r>
            <a:endParaRPr sz="10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92100" lvl="1" marL="914400" rtl="0" algn="just">
              <a:lnSpc>
                <a:spcPct val="103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lgun Gothic"/>
              <a:buChar char="○"/>
            </a:pPr>
            <a:r>
              <a:rPr lang="ko-KR" sz="10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출력대상인 비디오의 형식, 포맷을 정한다.</a:t>
            </a:r>
            <a:endParaRPr sz="10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92100" lvl="1" marL="914400" rtl="0" algn="just">
              <a:lnSpc>
                <a:spcPct val="103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lgun Gothic"/>
              <a:buChar char="○"/>
            </a:pPr>
            <a:r>
              <a:rPr lang="ko-KR" sz="10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ex) MP4V</a:t>
            </a:r>
            <a:endParaRPr sz="10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92100" lvl="0" marL="457200" rtl="0" algn="just">
              <a:lnSpc>
                <a:spcPct val="103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lgun Gothic"/>
              <a:buChar char="●"/>
            </a:pPr>
            <a:r>
              <a:rPr lang="ko-KR" sz="10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cv2.VideoWriter</a:t>
            </a:r>
            <a:endParaRPr sz="10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92100" lvl="1" marL="914400" rtl="0" algn="just">
              <a:lnSpc>
                <a:spcPct val="103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lgun Gothic"/>
              <a:buChar char="○"/>
            </a:pPr>
            <a:r>
              <a:rPr lang="ko-KR" sz="10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출력 결과 비디오 경로 및 비디오 초당프레임을 설정해준다.</a:t>
            </a:r>
            <a:endParaRPr sz="10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92100" lvl="0" marL="457200" rtl="0" algn="l">
              <a:lnSpc>
                <a:spcPct val="103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lgun Gothic"/>
              <a:buChar char="●"/>
            </a:pPr>
            <a:r>
              <a:rPr lang="ko-KR" sz="10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cv2.VideoWriter.write</a:t>
            </a:r>
            <a:endParaRPr sz="10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92100" lvl="1" marL="914400" rtl="0" algn="l">
              <a:lnSpc>
                <a:spcPct val="103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lgun Gothic"/>
              <a:buChar char="○"/>
            </a:pPr>
            <a:r>
              <a:rPr lang="ko-KR" sz="10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인식이 완료된 프레임을 결과 파일 쓰기 메소드를 이용해 비디오파일에 저장한다.</a:t>
            </a:r>
            <a:endParaRPr sz="10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92100" lvl="0" marL="457200" rtl="0" algn="just">
              <a:lnSpc>
                <a:spcPct val="103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lgun Gothic"/>
              <a:buChar char="●"/>
            </a:pPr>
            <a:r>
              <a:rPr lang="ko-KR" sz="10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cv2.VideoCapture.release</a:t>
            </a:r>
            <a:endParaRPr sz="10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92100" lvl="1" marL="914400" rtl="0" algn="just">
              <a:lnSpc>
                <a:spcPct val="103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lgun Gothic"/>
              <a:buChar char="○"/>
            </a:pPr>
            <a:r>
              <a:rPr lang="ko-KR" sz="10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파일쓰기를 위해 열어두었던 비디오파일(스트림)을 닫는다.</a:t>
            </a:r>
            <a:endParaRPr sz="10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92100" lvl="0" marL="457200" rtl="0" algn="just">
              <a:lnSpc>
                <a:spcPct val="103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lgun Gothic"/>
              <a:buChar char="●"/>
            </a:pPr>
            <a:r>
              <a:rPr lang="ko-KR" sz="10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cv2.VideoWriter.release</a:t>
            </a:r>
            <a:endParaRPr sz="10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92100" lvl="1" marL="914400" rtl="0" algn="just">
              <a:lnSpc>
                <a:spcPct val="103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lgun Gothic"/>
              <a:buChar char="○"/>
            </a:pPr>
            <a:r>
              <a:rPr lang="ko-KR" sz="10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결과 비디오 저장을 위해 열어두었던 입력 스트림을 닫는다.</a:t>
            </a:r>
            <a:endParaRPr sz="10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45" name="Google Shape;845;ga8ba1bd923_0_68"/>
          <p:cNvSpPr txBox="1"/>
          <p:nvPr/>
        </p:nvSpPr>
        <p:spPr>
          <a:xfrm>
            <a:off x="63128" y="1281430"/>
            <a:ext cx="4170000" cy="53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/>
              <a:t>faceRecVideoFile.py - 결과물 출력 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ga8ba1bd923_0_68"/>
          <p:cNvSpPr txBox="1"/>
          <p:nvPr/>
        </p:nvSpPr>
        <p:spPr>
          <a:xfrm>
            <a:off x="5691750" y="4295600"/>
            <a:ext cx="2254800" cy="15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ko-KR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&lt;faceRecVideoFile.py - </a:t>
            </a:r>
            <a:r>
              <a:rPr lang="ko-KR" sz="900"/>
              <a:t>결과물 출력</a:t>
            </a:r>
            <a:r>
              <a:rPr b="0" i="0" lang="ko-KR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&gt;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ga8ba1bd923_0_68"/>
          <p:cNvSpPr txBox="1"/>
          <p:nvPr/>
        </p:nvSpPr>
        <p:spPr>
          <a:xfrm>
            <a:off x="1137926" y="418475"/>
            <a:ext cx="37590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i="0" lang="ko-KR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 프로젝트 분석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2" name="Google Shape;852;ga8ba1bd923_0_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40425" y="1002952"/>
            <a:ext cx="4883826" cy="3435301"/>
          </a:xfrm>
          <a:prstGeom prst="rect">
            <a:avLst/>
          </a:prstGeom>
          <a:noFill/>
          <a:ln>
            <a:noFill/>
          </a:ln>
        </p:spPr>
      </p:pic>
      <p:sp>
        <p:nvSpPr>
          <p:cNvPr id="853" name="Google Shape;853;ga8ba1bd923_0_77"/>
          <p:cNvSpPr txBox="1"/>
          <p:nvPr>
            <p:ph idx="1" type="subTitle"/>
          </p:nvPr>
        </p:nvSpPr>
        <p:spPr>
          <a:xfrm>
            <a:off x="0" y="1816100"/>
            <a:ext cx="4718700" cy="21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lgun Gothic"/>
              <a:buChar char="●"/>
            </a:pPr>
            <a:r>
              <a:rPr lang="ko-KR" sz="10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image_rgb</a:t>
            </a:r>
            <a:r>
              <a:rPr lang="ko-KR" sz="10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: </a:t>
            </a:r>
            <a:r>
              <a:rPr lang="ko-KR" sz="10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RGB 색상의 이미지를 받는다.</a:t>
            </a:r>
            <a:endParaRPr sz="10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921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lgun Gothic"/>
              <a:buChar char="●"/>
            </a:pPr>
            <a:r>
              <a:rPr lang="ko-KR" sz="10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detection_metho</a:t>
            </a:r>
            <a:r>
              <a:rPr lang="ko-KR" sz="10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d: </a:t>
            </a:r>
            <a:r>
              <a:rPr lang="ko-KR" sz="10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얼굴 감지에 사용할 감지 방법을 받는다.</a:t>
            </a:r>
            <a:endParaRPr sz="10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921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lgun Gothic"/>
              <a:buChar char="●"/>
            </a:pPr>
            <a:r>
              <a:rPr lang="ko-KR" sz="10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use_fastn</a:t>
            </a:r>
            <a:r>
              <a:rPr lang="ko-KR" sz="10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n: </a:t>
            </a:r>
            <a:r>
              <a:rPr lang="ko-KR" sz="10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분석하는 이미지에 대해 인물과 해당 인물 이미지를 검색하는 kdtree를 사용할 지 결정한다.</a:t>
            </a:r>
            <a:endParaRPr sz="10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921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lgun Gothic"/>
              <a:buChar char="●"/>
            </a:pPr>
            <a:r>
              <a:rPr lang="ko-KR" sz="10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known_encodings: 인물에 대한 얼굴 이미지 pickle 데이터의 인코딩값을 받는다.</a:t>
            </a:r>
            <a:endParaRPr sz="10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921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lgun Gothic"/>
              <a:buChar char="●"/>
            </a:pPr>
            <a:r>
              <a:rPr lang="ko-KR" sz="10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known_encodings_structure: 인물에 대한 얼굴 이미지 pickle 데이터의 인코딩구조를 받는다. (linear 또는 kdtree)</a:t>
            </a:r>
            <a:endParaRPr sz="10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921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lgun Gothic"/>
              <a:buChar char="●"/>
            </a:pPr>
            <a:r>
              <a:rPr lang="ko-KR" sz="10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known_names: 인물에 대한 얼굴 이미지 pickle 데이터의 이미지 파일들의 이름을 저장한 list를 받는다.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ga8ba1bd923_0_77"/>
          <p:cNvSpPr txBox="1"/>
          <p:nvPr/>
        </p:nvSpPr>
        <p:spPr>
          <a:xfrm>
            <a:off x="63128" y="1281430"/>
            <a:ext cx="4170000" cy="53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/>
              <a:t>faceRec.py - class FaceRec</a:t>
            </a:r>
            <a:r>
              <a:rPr lang="ko-KR" sz="2000"/>
              <a:t> 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5" name="Google Shape;855;ga8ba1bd923_0_77"/>
          <p:cNvSpPr txBox="1"/>
          <p:nvPr/>
        </p:nvSpPr>
        <p:spPr>
          <a:xfrm>
            <a:off x="5691750" y="4295600"/>
            <a:ext cx="2254800" cy="15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ko-KR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&lt;faceRec.py&gt;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6" name="Google Shape;856;ga8ba1bd923_0_77"/>
          <p:cNvSpPr txBox="1"/>
          <p:nvPr/>
        </p:nvSpPr>
        <p:spPr>
          <a:xfrm>
            <a:off x="1137926" y="418475"/>
            <a:ext cx="37590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i="0" lang="ko-KR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 프로젝트 분석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0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1" name="Google Shape;861;ga8ba1bd923_0_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7300" y="1014729"/>
            <a:ext cx="4956599" cy="3234874"/>
          </a:xfrm>
          <a:prstGeom prst="rect">
            <a:avLst/>
          </a:prstGeom>
          <a:noFill/>
          <a:ln>
            <a:noFill/>
          </a:ln>
        </p:spPr>
      </p:pic>
      <p:sp>
        <p:nvSpPr>
          <p:cNvPr id="862" name="Google Shape;862;ga8ba1bd923_0_86"/>
          <p:cNvSpPr txBox="1"/>
          <p:nvPr>
            <p:ph idx="1" type="subTitle"/>
          </p:nvPr>
        </p:nvSpPr>
        <p:spPr>
          <a:xfrm>
            <a:off x="0" y="1816100"/>
            <a:ext cx="4718700" cy="21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lgun Gothic"/>
              <a:buChar char="●"/>
            </a:pPr>
            <a:r>
              <a:rPr lang="ko-KR" sz="10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boxes 지역변수에는 받아온 frame에서 얼굴 영역에 대한 경계를 추출한 내용이 담긴다.</a:t>
            </a:r>
            <a:endParaRPr sz="10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921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lgun Gothic"/>
              <a:buChar char="●"/>
            </a:pPr>
            <a:r>
              <a:rPr lang="ko-KR" sz="10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encodings 지역변수에는 frame에서 얼굴 영역과 특징을 추출한 내용을 토대로 데이터를 생성해 변수에 담는다.</a:t>
            </a:r>
            <a:endParaRPr sz="10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921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lgun Gothic"/>
              <a:buChar char="●"/>
            </a:pPr>
            <a:r>
              <a:rPr lang="ko-KR" sz="10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known_ecodings의 인코딩 구조가 kdtree이거나, parameter로 받아온 use_fastnn에 대한 여부가 true이면 _fast_face_match_knn함수를 호출해 names리스트에 담는다. 그렇지 않다면 _linear_search함수를 호출해 names리스트에 담는다.	</a:t>
            </a:r>
            <a:endParaRPr sz="10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921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lgun Gothic"/>
              <a:buChar char="●"/>
            </a:pPr>
            <a:r>
              <a:rPr lang="ko-KR" sz="10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분기문에 따른 함수를 종료한뒤에는 이미지 내 모든 얼굴들을 탐색한 후 매칭된 인물들의 이름을 저장한 names list와 얼굴영역에 대한 경계에 대한 내용을 담은 boxes 변수를 함수를 호출한곳으로 반환한다.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3" name="Google Shape;863;ga8ba1bd923_0_86"/>
          <p:cNvSpPr txBox="1"/>
          <p:nvPr/>
        </p:nvSpPr>
        <p:spPr>
          <a:xfrm>
            <a:off x="63128" y="1281430"/>
            <a:ext cx="4170000" cy="53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/>
              <a:t>faceRec.py - class FaceRec </a:t>
            </a:r>
            <a:endParaRPr sz="2000"/>
          </a:p>
        </p:txBody>
      </p:sp>
      <p:sp>
        <p:nvSpPr>
          <p:cNvPr id="864" name="Google Shape;864;ga8ba1bd923_0_86"/>
          <p:cNvSpPr txBox="1"/>
          <p:nvPr/>
        </p:nvSpPr>
        <p:spPr>
          <a:xfrm>
            <a:off x="1137926" y="418475"/>
            <a:ext cx="37590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i="0" lang="ko-KR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 프로젝트 분석</a:t>
            </a:r>
            <a:endParaRPr/>
          </a:p>
        </p:txBody>
      </p:sp>
      <p:sp>
        <p:nvSpPr>
          <p:cNvPr id="865" name="Google Shape;865;ga8ba1bd923_0_86"/>
          <p:cNvSpPr txBox="1"/>
          <p:nvPr/>
        </p:nvSpPr>
        <p:spPr>
          <a:xfrm>
            <a:off x="5699150" y="4096600"/>
            <a:ext cx="2254800" cy="15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ko-KR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&lt;faceRec.py&gt;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2"/>
          <p:cNvSpPr txBox="1"/>
          <p:nvPr>
            <p:ph type="title"/>
          </p:nvPr>
        </p:nvSpPr>
        <p:spPr>
          <a:xfrm>
            <a:off x="250190" y="697865"/>
            <a:ext cx="351663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Font typeface="Arial"/>
              <a:buNone/>
            </a:pPr>
            <a:r>
              <a:rPr lang="ko-KR" sz="2800">
                <a:latin typeface="Arial"/>
                <a:ea typeface="Arial"/>
                <a:cs typeface="Arial"/>
                <a:sym typeface="Arial"/>
              </a:rPr>
              <a:t>Table of contents</a:t>
            </a:r>
            <a:endParaRPr sz="2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2" name="Google Shape;702;p2"/>
          <p:cNvSpPr txBox="1"/>
          <p:nvPr>
            <p:ph idx="1" type="subTitle"/>
          </p:nvPr>
        </p:nvSpPr>
        <p:spPr>
          <a:xfrm>
            <a:off x="2004695" y="1942465"/>
            <a:ext cx="2395855" cy="45021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프로젝트 개요</a:t>
            </a:r>
            <a:endParaRPr/>
          </a:p>
        </p:txBody>
      </p:sp>
      <p:sp>
        <p:nvSpPr>
          <p:cNvPr id="703" name="Google Shape;703;p2"/>
          <p:cNvSpPr txBox="1"/>
          <p:nvPr>
            <p:ph idx="2" type="subTitle"/>
          </p:nvPr>
        </p:nvSpPr>
        <p:spPr>
          <a:xfrm>
            <a:off x="2004695" y="2284095"/>
            <a:ext cx="2481580" cy="57594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프로젝트 개</a:t>
            </a:r>
            <a:r>
              <a:rPr lang="ko-KR">
                <a:latin typeface="Arial"/>
                <a:ea typeface="Arial"/>
                <a:cs typeface="Arial"/>
                <a:sym typeface="Arial"/>
              </a:rPr>
              <a:t>요 및 </a:t>
            </a:r>
            <a:r>
              <a:rPr lang="ko-KR">
                <a:latin typeface="Arial"/>
                <a:ea typeface="Arial"/>
                <a:cs typeface="Arial"/>
                <a:sym typeface="Arial"/>
              </a:rPr>
              <a:t>요약</a:t>
            </a:r>
            <a:endParaRPr/>
          </a:p>
        </p:txBody>
      </p:sp>
      <p:sp>
        <p:nvSpPr>
          <p:cNvPr id="704" name="Google Shape;704;p2"/>
          <p:cNvSpPr txBox="1"/>
          <p:nvPr>
            <p:ph idx="3" type="title"/>
          </p:nvPr>
        </p:nvSpPr>
        <p:spPr>
          <a:xfrm>
            <a:off x="2004695" y="1534160"/>
            <a:ext cx="753745" cy="4495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Arial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01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5" name="Google Shape;705;p2"/>
          <p:cNvSpPr txBox="1"/>
          <p:nvPr>
            <p:ph idx="7" type="subTitle"/>
          </p:nvPr>
        </p:nvSpPr>
        <p:spPr>
          <a:xfrm>
            <a:off x="4820920" y="1942465"/>
            <a:ext cx="2395855" cy="45021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프로젝트 분석</a:t>
            </a:r>
            <a:endParaRPr/>
          </a:p>
        </p:txBody>
      </p:sp>
      <p:sp>
        <p:nvSpPr>
          <p:cNvPr id="706" name="Google Shape;706;p2"/>
          <p:cNvSpPr txBox="1"/>
          <p:nvPr>
            <p:ph idx="8" type="subTitle"/>
          </p:nvPr>
        </p:nvSpPr>
        <p:spPr>
          <a:xfrm>
            <a:off x="4820920" y="2284095"/>
            <a:ext cx="2480945" cy="57531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프로젝트 자료구</a:t>
            </a:r>
            <a:r>
              <a:rPr lang="ko-KR">
                <a:latin typeface="Arial"/>
                <a:ea typeface="Arial"/>
                <a:cs typeface="Arial"/>
                <a:sym typeface="Arial"/>
              </a:rPr>
              <a:t>조 및 코드분석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7" name="Google Shape;707;p2"/>
          <p:cNvSpPr txBox="1"/>
          <p:nvPr>
            <p:ph idx="9" type="title"/>
          </p:nvPr>
        </p:nvSpPr>
        <p:spPr>
          <a:xfrm>
            <a:off x="4820920" y="1534160"/>
            <a:ext cx="753745" cy="4495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Arial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02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8" name="Google Shape;708;p2"/>
          <p:cNvSpPr txBox="1"/>
          <p:nvPr>
            <p:ph idx="13" type="subTitle"/>
          </p:nvPr>
        </p:nvSpPr>
        <p:spPr>
          <a:xfrm>
            <a:off x="3331520" y="3564890"/>
            <a:ext cx="2395800" cy="4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일정 및 업무 분담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9" name="Google Shape;709;p2"/>
          <p:cNvSpPr txBox="1"/>
          <p:nvPr>
            <p:ph idx="14" type="subTitle"/>
          </p:nvPr>
        </p:nvSpPr>
        <p:spPr>
          <a:xfrm>
            <a:off x="3331520" y="3906520"/>
            <a:ext cx="2481000" cy="5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일정표 및 업무 분담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0" name="Google Shape;710;p2"/>
          <p:cNvSpPr txBox="1"/>
          <p:nvPr>
            <p:ph idx="15" type="title"/>
          </p:nvPr>
        </p:nvSpPr>
        <p:spPr>
          <a:xfrm>
            <a:off x="3331520" y="3156585"/>
            <a:ext cx="894600" cy="44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Arial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03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1" name="Google Shape;711;p2"/>
          <p:cNvSpPr txBox="1"/>
          <p:nvPr/>
        </p:nvSpPr>
        <p:spPr>
          <a:xfrm>
            <a:off x="4091233" y="2121031"/>
            <a:ext cx="184731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9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0" name="Google Shape;870;ga8ba1bd923_0_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53000" y="1028700"/>
            <a:ext cx="5307650" cy="3578576"/>
          </a:xfrm>
          <a:prstGeom prst="rect">
            <a:avLst/>
          </a:prstGeom>
          <a:noFill/>
          <a:ln>
            <a:noFill/>
          </a:ln>
        </p:spPr>
      </p:pic>
      <p:sp>
        <p:nvSpPr>
          <p:cNvPr id="871" name="Google Shape;871;ga8ba1bd923_0_96"/>
          <p:cNvSpPr txBox="1"/>
          <p:nvPr>
            <p:ph idx="1" type="subTitle"/>
          </p:nvPr>
        </p:nvSpPr>
        <p:spPr>
          <a:xfrm>
            <a:off x="0" y="1816100"/>
            <a:ext cx="4718700" cy="21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lgun Gothic"/>
              <a:buChar char="●"/>
            </a:pPr>
            <a:r>
              <a:rPr lang="ko-KR" sz="10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실행 조건 및 용도</a:t>
            </a:r>
            <a:br>
              <a:rPr lang="ko-KR" sz="10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endParaRPr sz="10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9210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lgun Gothic"/>
              <a:buChar char="○"/>
            </a:pPr>
            <a:r>
              <a:rPr lang="ko-KR" sz="10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각 실행 명령어에서 -fnn (--fast-nn) 옵션을 추가하지 </a:t>
            </a:r>
            <a:br>
              <a:rPr lang="ko-KR" sz="10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ko-KR" sz="10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않았을 때, </a:t>
            </a:r>
            <a:br>
              <a:rPr lang="ko-KR" sz="10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endParaRPr sz="10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9210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lgun Gothic"/>
              <a:buChar char="○"/>
            </a:pPr>
            <a:r>
              <a:rPr lang="ko-KR" sz="10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pickle 데이터의 인코딩 방식이 </a:t>
            </a:r>
            <a:br>
              <a:rPr lang="ko-KR" sz="10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ko-KR" sz="10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k-d tree 형태가 아니었을 때 </a:t>
            </a:r>
            <a:br>
              <a:rPr lang="ko-KR" sz="10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endParaRPr sz="10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9210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lgun Gothic"/>
              <a:buChar char="○"/>
            </a:pPr>
            <a:r>
              <a:rPr lang="ko-KR" sz="10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위의 두 조건이 모두 만족되어야 한다. </a:t>
            </a:r>
            <a:br>
              <a:rPr lang="ko-KR" sz="10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ko-KR" sz="10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함수 이름대로 분석하는 이미지에 대해 </a:t>
            </a:r>
            <a:br>
              <a:rPr lang="ko-KR" sz="10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ko-KR" sz="10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인물과 그 인물 이미지를 선형탐색하기 위한 함수이다.</a:t>
            </a:r>
            <a:endParaRPr sz="10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	</a:t>
            </a:r>
            <a:endParaRPr sz="10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72" name="Google Shape;872;ga8ba1bd923_0_96"/>
          <p:cNvSpPr txBox="1"/>
          <p:nvPr/>
        </p:nvSpPr>
        <p:spPr>
          <a:xfrm>
            <a:off x="63128" y="1281430"/>
            <a:ext cx="4170000" cy="53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/>
              <a:t>faceRec.py - _linear_search 함수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3" name="Google Shape;873;ga8ba1bd923_0_96"/>
          <p:cNvSpPr txBox="1"/>
          <p:nvPr/>
        </p:nvSpPr>
        <p:spPr>
          <a:xfrm>
            <a:off x="1137926" y="418475"/>
            <a:ext cx="37590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i="0" lang="ko-KR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 프로젝트 분석</a:t>
            </a:r>
            <a:endParaRPr/>
          </a:p>
        </p:txBody>
      </p:sp>
      <p:sp>
        <p:nvSpPr>
          <p:cNvPr id="874" name="Google Shape;874;ga8ba1bd923_0_96"/>
          <p:cNvSpPr txBox="1"/>
          <p:nvPr/>
        </p:nvSpPr>
        <p:spPr>
          <a:xfrm>
            <a:off x="5481500" y="4406900"/>
            <a:ext cx="2254800" cy="15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ko-KR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&lt;faceRec.py - </a:t>
            </a:r>
            <a:r>
              <a:rPr lang="ko-KR" sz="900"/>
              <a:t>linear search</a:t>
            </a:r>
            <a:r>
              <a:rPr b="0" i="0" lang="ko-KR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&gt;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ga8ba1bd923_0_114"/>
          <p:cNvSpPr txBox="1"/>
          <p:nvPr>
            <p:ph idx="1" type="subTitle"/>
          </p:nvPr>
        </p:nvSpPr>
        <p:spPr>
          <a:xfrm>
            <a:off x="0" y="1816100"/>
            <a:ext cx="4718700" cy="21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just">
              <a:lnSpc>
                <a:spcPct val="103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algun Gothic"/>
              <a:buChar char="●"/>
            </a:pPr>
            <a:r>
              <a:rPr lang="ko-KR" sz="10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FaceRec.getAllFacesInImage 메소드에서 이미 K-D 트리</a:t>
            </a:r>
            <a:br>
              <a:rPr lang="ko-KR" sz="10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ko-KR" sz="10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인코딩 사용을 판별했기에 known_encodings의 값은 </a:t>
            </a:r>
            <a:br>
              <a:rPr lang="ko-KR" sz="10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ko-KR" sz="10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K-D트리 객체의 역할을 한다</a:t>
            </a:r>
            <a:endParaRPr sz="10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04800" lvl="0" marL="457200" rtl="0" algn="just">
              <a:lnSpc>
                <a:spcPct val="103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algun Gothic"/>
              <a:buChar char="●"/>
            </a:pPr>
            <a:r>
              <a:rPr lang="ko-KR" sz="10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기존에 학습시킨 인물 이미지 인코딩 정보를</a:t>
            </a:r>
            <a:br>
              <a:rPr lang="ko-KR" sz="10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ko-KR" sz="10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K-D트리에 대해서 비교 연산을 수행한다</a:t>
            </a:r>
            <a:endParaRPr sz="10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04800" lvl="0" marL="457200" rtl="0" algn="just">
              <a:lnSpc>
                <a:spcPct val="103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algun Gothic"/>
              <a:buChar char="●"/>
            </a:pPr>
            <a:r>
              <a:rPr lang="ko-KR" sz="10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_find_best_match_within_tolerance에 비교 연산한 후보와</a:t>
            </a:r>
            <a:br>
              <a:rPr lang="ko-KR" sz="10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ko-KR" sz="10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기존에 파라미터로 받았던 known_names와 tolerance를 넘겨</a:t>
            </a:r>
            <a:br>
              <a:rPr lang="ko-KR" sz="10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ko-KR" sz="10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적합한 후보를 선별한 후 반환한다.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0" name="Google Shape;880;ga8ba1bd923_0_114"/>
          <p:cNvSpPr txBox="1"/>
          <p:nvPr/>
        </p:nvSpPr>
        <p:spPr>
          <a:xfrm>
            <a:off x="63128" y="1281430"/>
            <a:ext cx="4170000" cy="53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/>
              <a:t>faceRec.py</a:t>
            </a:r>
            <a:r>
              <a:rPr lang="ko-KR" sz="2000"/>
              <a:t> - _fast_face_match_knn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1" name="Google Shape;881;ga8ba1bd923_0_114"/>
          <p:cNvSpPr txBox="1"/>
          <p:nvPr/>
        </p:nvSpPr>
        <p:spPr>
          <a:xfrm>
            <a:off x="1137926" y="418475"/>
            <a:ext cx="37590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i="0" lang="ko-KR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 프로젝트 분석</a:t>
            </a:r>
            <a:endParaRPr/>
          </a:p>
        </p:txBody>
      </p:sp>
      <p:sp>
        <p:nvSpPr>
          <p:cNvPr id="882" name="Google Shape;882;ga8ba1bd923_0_114"/>
          <p:cNvSpPr txBox="1"/>
          <p:nvPr/>
        </p:nvSpPr>
        <p:spPr>
          <a:xfrm>
            <a:off x="5227525" y="4005850"/>
            <a:ext cx="2801700" cy="15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ko-KR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&lt;faceRec.py - _</a:t>
            </a:r>
            <a:r>
              <a:rPr lang="ko-KR" sz="900"/>
              <a:t>find_best_match_within_tolerance</a:t>
            </a:r>
            <a:r>
              <a:rPr b="0" i="0" lang="ko-KR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&gt;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83" name="Google Shape;883;ga8ba1bd923_0_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2792" y="1690300"/>
            <a:ext cx="5381333" cy="251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8" name="Google Shape;888;ga8ba1bd923_0_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93250" y="952975"/>
            <a:ext cx="5351549" cy="3416575"/>
          </a:xfrm>
          <a:prstGeom prst="rect">
            <a:avLst/>
          </a:prstGeom>
          <a:noFill/>
          <a:ln>
            <a:noFill/>
          </a:ln>
        </p:spPr>
      </p:pic>
      <p:sp>
        <p:nvSpPr>
          <p:cNvPr id="889" name="Google Shape;889;ga8ba1bd923_0_105"/>
          <p:cNvSpPr txBox="1"/>
          <p:nvPr>
            <p:ph idx="1" type="subTitle"/>
          </p:nvPr>
        </p:nvSpPr>
        <p:spPr>
          <a:xfrm>
            <a:off x="0" y="1816100"/>
            <a:ext cx="4718700" cy="21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2" marL="457200" rtl="0" algn="just">
              <a:lnSpc>
                <a:spcPct val="103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lgun Gothic"/>
              <a:buChar char="■"/>
            </a:pPr>
            <a:r>
              <a:rPr lang="ko-KR" sz="10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후보 목록 중에서 오차가 허용범위 내에 있는 후보를 선별한다.</a:t>
            </a:r>
            <a:endParaRPr sz="10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92100" lvl="1" marL="914400" rtl="0" algn="just">
              <a:lnSpc>
                <a:spcPct val="103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lgun Gothic"/>
              <a:buChar char="○"/>
            </a:pPr>
            <a:r>
              <a:rPr lang="ko-KR" sz="10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for candidates in zipped_dist_names: </a:t>
            </a:r>
            <a:endParaRPr sz="10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914400" rtl="0" algn="just">
              <a:lnSpc>
                <a:spcPct val="103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filtered_candidates = </a:t>
            </a:r>
            <a:br>
              <a:rPr lang="ko-KR" sz="10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ko-KR" sz="10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[int(ind) for dist, ind in candidates if dist &lt;= tolerance]</a:t>
            </a:r>
            <a:endParaRPr sz="10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92100" lvl="2" marL="457200" rtl="0" algn="just">
              <a:lnSpc>
                <a:spcPct val="103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lgun Gothic"/>
              <a:buChar char="■"/>
            </a:pPr>
            <a:r>
              <a:rPr lang="ko-KR" sz="10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선별된 후보 목록 안에 있는 후보들 중 점수가</a:t>
            </a:r>
            <a:br>
              <a:rPr lang="ko-KR" sz="10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ko-KR" sz="10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가장 높은 후보를 선택한다.</a:t>
            </a:r>
            <a:endParaRPr sz="10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92100" lvl="3" marL="914400" rtl="0" algn="just">
              <a:lnSpc>
                <a:spcPct val="103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lgun Gothic"/>
              <a:buChar char="●"/>
            </a:pPr>
            <a:r>
              <a:rPr lang="ko-KR" sz="10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for ind in filtered_candidates:</a:t>
            </a:r>
            <a:endParaRPr sz="10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914400" rtl="0" algn="just">
              <a:lnSpc>
                <a:spcPct val="103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count[names[ind]] = count.get(names[ind], 0) + 1</a:t>
            </a:r>
            <a:endParaRPr sz="10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914400" rtl="0" algn="just">
              <a:lnSpc>
                <a:spcPct val="103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best_candidate = max(count, key=count.get)</a:t>
            </a:r>
            <a:endParaRPr sz="10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92100" lvl="2" marL="457200" rtl="0" algn="just">
              <a:lnSpc>
                <a:spcPct val="103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lgun Gothic"/>
              <a:buChar char="■"/>
            </a:pPr>
            <a:r>
              <a:rPr lang="ko-KR" sz="10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선별된 후보를 가장 적합한 후보목록에 추가하여 반환한다</a:t>
            </a:r>
            <a:endParaRPr sz="10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92100" lvl="3" marL="914400" rtl="0" algn="just">
              <a:lnSpc>
                <a:spcPct val="103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lgun Gothic"/>
              <a:buChar char="●"/>
            </a:pPr>
            <a:r>
              <a:rPr lang="ko-KR" sz="10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best_candidates.append(best_candidate)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0" name="Google Shape;890;ga8ba1bd923_0_105"/>
          <p:cNvSpPr txBox="1"/>
          <p:nvPr/>
        </p:nvSpPr>
        <p:spPr>
          <a:xfrm>
            <a:off x="63128" y="1281430"/>
            <a:ext cx="4170000" cy="53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/>
              <a:t>faceRec.py </a:t>
            </a:r>
            <a:r>
              <a:rPr lang="ko-KR" sz="2000"/>
              <a:t>- _find_best_match_within_tolerance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1" name="Google Shape;891;ga8ba1bd923_0_105"/>
          <p:cNvSpPr txBox="1"/>
          <p:nvPr/>
        </p:nvSpPr>
        <p:spPr>
          <a:xfrm>
            <a:off x="1137926" y="418475"/>
            <a:ext cx="37590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i="0" lang="ko-KR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 프로젝트 분석</a:t>
            </a:r>
            <a:endParaRPr/>
          </a:p>
        </p:txBody>
      </p:sp>
      <p:sp>
        <p:nvSpPr>
          <p:cNvPr id="892" name="Google Shape;892;ga8ba1bd923_0_105"/>
          <p:cNvSpPr txBox="1"/>
          <p:nvPr/>
        </p:nvSpPr>
        <p:spPr>
          <a:xfrm>
            <a:off x="5269850" y="4330400"/>
            <a:ext cx="2801700" cy="15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ko-KR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&lt;faceRec.py - _</a:t>
            </a:r>
            <a:r>
              <a:rPr lang="ko-KR" sz="900"/>
              <a:t>find_best_match_within_tolerance</a:t>
            </a:r>
            <a:r>
              <a:rPr b="0" i="0" lang="ko-KR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&gt;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ga8ba1bd923_2_76"/>
          <p:cNvSpPr txBox="1"/>
          <p:nvPr>
            <p:ph idx="1" type="subTitle"/>
          </p:nvPr>
        </p:nvSpPr>
        <p:spPr>
          <a:xfrm>
            <a:off x="0" y="1816100"/>
            <a:ext cx="4718700" cy="21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just">
              <a:lnSpc>
                <a:spcPct val="103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algun Gothic"/>
              <a:buChar char="●"/>
            </a:pPr>
            <a:r>
              <a:rPr lang="ko-KR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CLI 기반 인터페이스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8" name="Google Shape;898;ga8ba1bd923_2_76"/>
          <p:cNvSpPr txBox="1"/>
          <p:nvPr/>
        </p:nvSpPr>
        <p:spPr>
          <a:xfrm>
            <a:off x="63128" y="1281430"/>
            <a:ext cx="4170000" cy="53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/>
              <a:t>사용자 인터페이스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9" name="Google Shape;899;ga8ba1bd923_2_76"/>
          <p:cNvSpPr txBox="1"/>
          <p:nvPr/>
        </p:nvSpPr>
        <p:spPr>
          <a:xfrm>
            <a:off x="1137926" y="418475"/>
            <a:ext cx="37590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i="0" lang="ko-KR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 프로젝트 분석</a:t>
            </a:r>
            <a:endParaRPr/>
          </a:p>
        </p:txBody>
      </p:sp>
      <p:pic>
        <p:nvPicPr>
          <p:cNvPr id="900" name="Google Shape;900;ga8ba1bd923_2_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19612" y="989975"/>
            <a:ext cx="3650400" cy="3294000"/>
          </a:xfrm>
          <a:prstGeom prst="rect">
            <a:avLst/>
          </a:prstGeom>
          <a:noFill/>
          <a:ln>
            <a:noFill/>
          </a:ln>
        </p:spPr>
      </p:pic>
      <p:sp>
        <p:nvSpPr>
          <p:cNvPr id="901" name="Google Shape;901;ga8ba1bd923_2_76"/>
          <p:cNvSpPr txBox="1"/>
          <p:nvPr/>
        </p:nvSpPr>
        <p:spPr>
          <a:xfrm>
            <a:off x="3358450" y="4253900"/>
            <a:ext cx="2801700" cy="15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ko-KR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&lt;f</a:t>
            </a:r>
            <a:r>
              <a:rPr lang="ko-KR" sz="900"/>
              <a:t>aceRecVideoFile.py 실행 화면</a:t>
            </a:r>
            <a:r>
              <a:rPr b="0" i="0" lang="ko-KR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&gt;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5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p8"/>
          <p:cNvSpPr txBox="1"/>
          <p:nvPr>
            <p:ph idx="1" type="subTitle"/>
          </p:nvPr>
        </p:nvSpPr>
        <p:spPr>
          <a:xfrm>
            <a:off x="1290955" y="1728407"/>
            <a:ext cx="2438400" cy="4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문제점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7" name="Google Shape;907;p8"/>
          <p:cNvSpPr txBox="1"/>
          <p:nvPr>
            <p:ph idx="2" type="subTitle"/>
          </p:nvPr>
        </p:nvSpPr>
        <p:spPr>
          <a:xfrm>
            <a:off x="-536900" y="2259700"/>
            <a:ext cx="4844700" cy="14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1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algun Gothic"/>
              <a:buChar char="○"/>
            </a:pPr>
            <a:r>
              <a:rPr lang="ko-KR" sz="12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배우를 직접 찾아주어야함.</a:t>
            </a:r>
            <a:endParaRPr sz="12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04800" lvl="1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algun Gothic"/>
              <a:buChar char="○"/>
            </a:pPr>
            <a:r>
              <a:rPr lang="ko-KR" sz="12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반복적인 단일 명령어 위주의 실행과정.</a:t>
            </a:r>
            <a:endParaRPr sz="12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04800" lvl="1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algun Gothic"/>
              <a:buChar char="○"/>
            </a:pPr>
            <a:r>
              <a:rPr lang="ko-KR" sz="12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Windows, Linux 등의 환경에서 설치 및 구동 불편</a:t>
            </a:r>
            <a:r>
              <a:rPr lang="ko-KR" sz="12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.</a:t>
            </a:r>
            <a:endParaRPr sz="12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04800" lvl="1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algun Gothic"/>
              <a:buChar char="○"/>
            </a:pPr>
            <a:r>
              <a:rPr lang="ko-KR" sz="12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구식 가상환경인 Pipenv를 사용.</a:t>
            </a:r>
            <a:endParaRPr sz="12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08" name="Google Shape;908;p8"/>
          <p:cNvSpPr txBox="1"/>
          <p:nvPr>
            <p:ph idx="5" type="subTitle"/>
          </p:nvPr>
        </p:nvSpPr>
        <p:spPr>
          <a:xfrm>
            <a:off x="5657850" y="1728470"/>
            <a:ext cx="2395200" cy="4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개선점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9" name="Google Shape;909;p8"/>
          <p:cNvSpPr txBox="1"/>
          <p:nvPr>
            <p:ph idx="6" type="subTitle"/>
          </p:nvPr>
        </p:nvSpPr>
        <p:spPr>
          <a:xfrm>
            <a:off x="4307800" y="2259700"/>
            <a:ext cx="4445100" cy="16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1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algun Gothic"/>
              <a:buChar char="○"/>
            </a:pPr>
            <a:r>
              <a:rPr lang="ko-KR" sz="12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영상 제목으로 배우들 자동 검색 (웹 크롤링)</a:t>
            </a:r>
            <a:endParaRPr sz="12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04800" lvl="1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algun Gothic"/>
              <a:buChar char="○"/>
            </a:pPr>
            <a:r>
              <a:rPr lang="ko-KR" sz="12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명령어를 압축해 </a:t>
            </a:r>
            <a:r>
              <a:rPr lang="ko-KR" sz="12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메</a:t>
            </a:r>
            <a:r>
              <a:rPr lang="ko-KR" sz="12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뉴화하여 이용 편의성 증가</a:t>
            </a:r>
            <a:endParaRPr sz="12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04800" lvl="1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algun Gothic"/>
              <a:buChar char="○"/>
            </a:pPr>
            <a:r>
              <a:rPr lang="ko-KR" sz="12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비디오 코덱 및 지원 형식 확장, 변</a:t>
            </a:r>
            <a:r>
              <a:rPr lang="ko-KR" sz="12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경</a:t>
            </a:r>
            <a:endParaRPr sz="12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04800" lvl="1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algun Gothic"/>
              <a:buChar char="○"/>
            </a:pPr>
            <a:r>
              <a:rPr lang="ko-KR" sz="12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virtualenv 가상환경 사용.</a:t>
            </a:r>
            <a:endParaRPr sz="12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92100" lvl="1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lgun Gothic"/>
              <a:buChar char="○"/>
            </a:pPr>
            <a:r>
              <a:rPr lang="ko-KR" sz="12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Windows 10과 Ubuntu 환경에서의 설치가이드</a:t>
            </a:r>
            <a:r>
              <a:rPr lang="ko-KR" sz="10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0" name="Google Shape;910;p8"/>
          <p:cNvSpPr/>
          <p:nvPr/>
        </p:nvSpPr>
        <p:spPr>
          <a:xfrm>
            <a:off x="5216646" y="1724339"/>
            <a:ext cx="387352" cy="457834"/>
          </a:xfrm>
          <a:custGeom>
            <a:rect b="b" l="l" r="r" t="t"/>
            <a:pathLst>
              <a:path extrusionOk="0" h="12730" w="10777">
                <a:moveTo>
                  <a:pt x="1670" y="851"/>
                </a:moveTo>
                <a:lnTo>
                  <a:pt x="1670" y="9326"/>
                </a:lnTo>
                <a:cubicBezTo>
                  <a:pt x="1355" y="9326"/>
                  <a:pt x="1072" y="9421"/>
                  <a:pt x="851" y="9578"/>
                </a:cubicBezTo>
                <a:lnTo>
                  <a:pt x="851" y="2049"/>
                </a:lnTo>
                <a:cubicBezTo>
                  <a:pt x="851" y="1481"/>
                  <a:pt x="1198" y="1072"/>
                  <a:pt x="1670" y="851"/>
                </a:cubicBezTo>
                <a:close/>
                <a:moveTo>
                  <a:pt x="9925" y="10177"/>
                </a:moveTo>
                <a:lnTo>
                  <a:pt x="9925" y="10208"/>
                </a:lnTo>
                <a:lnTo>
                  <a:pt x="9925" y="11846"/>
                </a:lnTo>
                <a:lnTo>
                  <a:pt x="1670" y="11846"/>
                </a:lnTo>
                <a:cubicBezTo>
                  <a:pt x="1229" y="11846"/>
                  <a:pt x="851" y="11468"/>
                  <a:pt x="851" y="11027"/>
                </a:cubicBezTo>
                <a:cubicBezTo>
                  <a:pt x="851" y="10586"/>
                  <a:pt x="1229" y="10177"/>
                  <a:pt x="1670" y="10177"/>
                </a:cubicBezTo>
                <a:close/>
                <a:moveTo>
                  <a:pt x="2111" y="1"/>
                </a:moveTo>
                <a:cubicBezTo>
                  <a:pt x="914" y="1"/>
                  <a:pt x="1" y="946"/>
                  <a:pt x="1" y="2080"/>
                </a:cubicBezTo>
                <a:lnTo>
                  <a:pt x="1" y="11059"/>
                </a:lnTo>
                <a:cubicBezTo>
                  <a:pt x="1" y="11973"/>
                  <a:pt x="757" y="12729"/>
                  <a:pt x="1670" y="12729"/>
                </a:cubicBezTo>
                <a:lnTo>
                  <a:pt x="10334" y="12729"/>
                </a:lnTo>
                <a:cubicBezTo>
                  <a:pt x="10586" y="12729"/>
                  <a:pt x="10775" y="12508"/>
                  <a:pt x="10775" y="12319"/>
                </a:cubicBezTo>
                <a:lnTo>
                  <a:pt x="10775" y="473"/>
                </a:lnTo>
                <a:cubicBezTo>
                  <a:pt x="10775" y="221"/>
                  <a:pt x="10586" y="64"/>
                  <a:pt x="10334" y="64"/>
                </a:cubicBezTo>
                <a:lnTo>
                  <a:pt x="9105" y="64"/>
                </a:lnTo>
                <a:lnTo>
                  <a:pt x="9105" y="3781"/>
                </a:lnTo>
                <a:cubicBezTo>
                  <a:pt x="9105" y="4011"/>
                  <a:pt x="8912" y="4171"/>
                  <a:pt x="8708" y="4171"/>
                </a:cubicBezTo>
                <a:cubicBezTo>
                  <a:pt x="8604" y="4171"/>
                  <a:pt x="8498" y="4129"/>
                  <a:pt x="8412" y="4033"/>
                </a:cubicBezTo>
                <a:lnTo>
                  <a:pt x="7845" y="3498"/>
                </a:lnTo>
                <a:lnTo>
                  <a:pt x="7310" y="4033"/>
                </a:lnTo>
                <a:cubicBezTo>
                  <a:pt x="7214" y="4129"/>
                  <a:pt x="7100" y="4171"/>
                  <a:pt x="6991" y="4171"/>
                </a:cubicBezTo>
                <a:cubicBezTo>
                  <a:pt x="6778" y="4171"/>
                  <a:pt x="6585" y="4011"/>
                  <a:pt x="6585" y="3781"/>
                </a:cubicBezTo>
                <a:lnTo>
                  <a:pt x="6585" y="64"/>
                </a:lnTo>
                <a:lnTo>
                  <a:pt x="2111" y="64"/>
                </a:lnTo>
                <a:lnTo>
                  <a:pt x="2111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11" name="Google Shape;911;p8"/>
          <p:cNvGrpSpPr/>
          <p:nvPr/>
        </p:nvGrpSpPr>
        <p:grpSpPr>
          <a:xfrm>
            <a:off x="718830" y="1743640"/>
            <a:ext cx="419100" cy="419100"/>
            <a:chOff x="697230" y="1990090"/>
            <a:chExt cx="419100" cy="419100"/>
          </a:xfrm>
        </p:grpSpPr>
        <p:sp>
          <p:nvSpPr>
            <p:cNvPr id="912" name="Google Shape;912;p8"/>
            <p:cNvSpPr/>
            <p:nvPr/>
          </p:nvSpPr>
          <p:spPr>
            <a:xfrm>
              <a:off x="894080" y="2309495"/>
              <a:ext cx="25400" cy="25400"/>
            </a:xfrm>
            <a:custGeom>
              <a:rect b="b" l="l" r="r" t="t"/>
              <a:pathLst>
                <a:path extrusionOk="0" h="1131" w="1131">
                  <a:moveTo>
                    <a:pt x="566" y="1"/>
                  </a:moveTo>
                  <a:cubicBezTo>
                    <a:pt x="253" y="1"/>
                    <a:pt x="0" y="250"/>
                    <a:pt x="0" y="564"/>
                  </a:cubicBezTo>
                  <a:cubicBezTo>
                    <a:pt x="0" y="877"/>
                    <a:pt x="253" y="1130"/>
                    <a:pt x="566" y="1130"/>
                  </a:cubicBezTo>
                  <a:cubicBezTo>
                    <a:pt x="876" y="1130"/>
                    <a:pt x="1129" y="877"/>
                    <a:pt x="1129" y="564"/>
                  </a:cubicBezTo>
                  <a:cubicBezTo>
                    <a:pt x="1129" y="250"/>
                    <a:pt x="876" y="1"/>
                    <a:pt x="56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3" name="Google Shape;913;p8"/>
            <p:cNvSpPr/>
            <p:nvPr/>
          </p:nvSpPr>
          <p:spPr>
            <a:xfrm>
              <a:off x="833120" y="2066290"/>
              <a:ext cx="147955" cy="169545"/>
            </a:xfrm>
            <a:custGeom>
              <a:rect b="b" l="l" r="r" t="t"/>
              <a:pathLst>
                <a:path extrusionOk="0" h="7799" w="6777">
                  <a:moveTo>
                    <a:pt x="3417" y="1"/>
                  </a:moveTo>
                  <a:cubicBezTo>
                    <a:pt x="1713" y="1"/>
                    <a:pt x="0" y="1115"/>
                    <a:pt x="0" y="3304"/>
                  </a:cubicBezTo>
                  <a:cubicBezTo>
                    <a:pt x="0" y="3614"/>
                    <a:pt x="250" y="3867"/>
                    <a:pt x="564" y="3867"/>
                  </a:cubicBezTo>
                  <a:cubicBezTo>
                    <a:pt x="877" y="3867"/>
                    <a:pt x="1130" y="3614"/>
                    <a:pt x="1130" y="3304"/>
                  </a:cubicBezTo>
                  <a:cubicBezTo>
                    <a:pt x="1130" y="2069"/>
                    <a:pt x="2111" y="1061"/>
                    <a:pt x="3388" y="1061"/>
                  </a:cubicBezTo>
                  <a:cubicBezTo>
                    <a:pt x="4665" y="1061"/>
                    <a:pt x="5647" y="2066"/>
                    <a:pt x="5647" y="3304"/>
                  </a:cubicBezTo>
                  <a:cubicBezTo>
                    <a:pt x="5647" y="4147"/>
                    <a:pt x="5174" y="4921"/>
                    <a:pt x="4424" y="5310"/>
                  </a:cubicBezTo>
                  <a:cubicBezTo>
                    <a:pt x="3617" y="5728"/>
                    <a:pt x="3108" y="6336"/>
                    <a:pt x="2912" y="7116"/>
                  </a:cubicBezTo>
                  <a:cubicBezTo>
                    <a:pt x="2870" y="7285"/>
                    <a:pt x="2906" y="7466"/>
                    <a:pt x="3015" y="7601"/>
                  </a:cubicBezTo>
                  <a:cubicBezTo>
                    <a:pt x="3118" y="7736"/>
                    <a:pt x="3277" y="7798"/>
                    <a:pt x="3439" y="7798"/>
                  </a:cubicBezTo>
                  <a:cubicBezTo>
                    <a:pt x="3686" y="7798"/>
                    <a:pt x="3938" y="7652"/>
                    <a:pt x="4005" y="7399"/>
                  </a:cubicBezTo>
                  <a:cubicBezTo>
                    <a:pt x="4129" y="6936"/>
                    <a:pt x="4445" y="6568"/>
                    <a:pt x="4945" y="6312"/>
                  </a:cubicBezTo>
                  <a:cubicBezTo>
                    <a:pt x="6071" y="5728"/>
                    <a:pt x="6776" y="4569"/>
                    <a:pt x="6776" y="3304"/>
                  </a:cubicBezTo>
                  <a:cubicBezTo>
                    <a:pt x="6776" y="1090"/>
                    <a:pt x="5101" y="1"/>
                    <a:pt x="341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4" name="Google Shape;914;p8"/>
            <p:cNvSpPr/>
            <p:nvPr/>
          </p:nvSpPr>
          <p:spPr>
            <a:xfrm>
              <a:off x="697230" y="1990090"/>
              <a:ext cx="419100" cy="419100"/>
            </a:xfrm>
            <a:custGeom>
              <a:rect b="b" l="l" r="r" t="t"/>
              <a:pathLst>
                <a:path extrusionOk="0" h="19274" w="19274">
                  <a:moveTo>
                    <a:pt x="9636" y="2334"/>
                  </a:moveTo>
                  <a:cubicBezTo>
                    <a:pt x="12223" y="2334"/>
                    <a:pt x="14153" y="4367"/>
                    <a:pt x="14153" y="6815"/>
                  </a:cubicBezTo>
                  <a:cubicBezTo>
                    <a:pt x="14153" y="8501"/>
                    <a:pt x="13214" y="10049"/>
                    <a:pt x="11714" y="10826"/>
                  </a:cubicBezTo>
                  <a:cubicBezTo>
                    <a:pt x="11401" y="10986"/>
                    <a:pt x="11362" y="11142"/>
                    <a:pt x="11344" y="11202"/>
                  </a:cubicBezTo>
                  <a:cubicBezTo>
                    <a:pt x="11141" y="11958"/>
                    <a:pt x="10458" y="12455"/>
                    <a:pt x="9710" y="12455"/>
                  </a:cubicBezTo>
                  <a:cubicBezTo>
                    <a:pt x="9569" y="12455"/>
                    <a:pt x="9426" y="12438"/>
                    <a:pt x="9284" y="12401"/>
                  </a:cubicBezTo>
                  <a:cubicBezTo>
                    <a:pt x="8383" y="12169"/>
                    <a:pt x="7841" y="11254"/>
                    <a:pt x="8064" y="10353"/>
                  </a:cubicBezTo>
                  <a:cubicBezTo>
                    <a:pt x="8338" y="9260"/>
                    <a:pt x="9061" y="8384"/>
                    <a:pt x="10154" y="7818"/>
                  </a:cubicBezTo>
                  <a:cubicBezTo>
                    <a:pt x="10832" y="7465"/>
                    <a:pt x="10973" y="6556"/>
                    <a:pt x="10434" y="6017"/>
                  </a:cubicBezTo>
                  <a:cubicBezTo>
                    <a:pt x="10219" y="5801"/>
                    <a:pt x="9934" y="5700"/>
                    <a:pt x="9650" y="5700"/>
                  </a:cubicBezTo>
                  <a:cubicBezTo>
                    <a:pt x="9078" y="5700"/>
                    <a:pt x="8507" y="6109"/>
                    <a:pt x="8507" y="6815"/>
                  </a:cubicBezTo>
                  <a:cubicBezTo>
                    <a:pt x="8507" y="7749"/>
                    <a:pt x="7748" y="8507"/>
                    <a:pt x="6812" y="8507"/>
                  </a:cubicBezTo>
                  <a:cubicBezTo>
                    <a:pt x="5875" y="8507"/>
                    <a:pt x="5119" y="7749"/>
                    <a:pt x="5119" y="6815"/>
                  </a:cubicBezTo>
                  <a:cubicBezTo>
                    <a:pt x="5119" y="4388"/>
                    <a:pt x="7028" y="2334"/>
                    <a:pt x="9636" y="2334"/>
                  </a:cubicBezTo>
                  <a:close/>
                  <a:moveTo>
                    <a:pt x="9636" y="13588"/>
                  </a:moveTo>
                  <a:cubicBezTo>
                    <a:pt x="9854" y="13588"/>
                    <a:pt x="10074" y="13630"/>
                    <a:pt x="10284" y="13717"/>
                  </a:cubicBezTo>
                  <a:cubicBezTo>
                    <a:pt x="10916" y="13979"/>
                    <a:pt x="11328" y="14596"/>
                    <a:pt x="11328" y="15283"/>
                  </a:cubicBezTo>
                  <a:cubicBezTo>
                    <a:pt x="11328" y="16219"/>
                    <a:pt x="10570" y="16975"/>
                    <a:pt x="9636" y="16978"/>
                  </a:cubicBezTo>
                  <a:cubicBezTo>
                    <a:pt x="8950" y="16978"/>
                    <a:pt x="8332" y="16562"/>
                    <a:pt x="8070" y="15930"/>
                  </a:cubicBezTo>
                  <a:cubicBezTo>
                    <a:pt x="7808" y="15298"/>
                    <a:pt x="7953" y="14569"/>
                    <a:pt x="8438" y="14084"/>
                  </a:cubicBezTo>
                  <a:cubicBezTo>
                    <a:pt x="8762" y="13760"/>
                    <a:pt x="9195" y="13588"/>
                    <a:pt x="9636" y="13588"/>
                  </a:cubicBezTo>
                  <a:close/>
                  <a:moveTo>
                    <a:pt x="9636" y="1"/>
                  </a:moveTo>
                  <a:cubicBezTo>
                    <a:pt x="4330" y="1"/>
                    <a:pt x="0" y="4331"/>
                    <a:pt x="0" y="9637"/>
                  </a:cubicBezTo>
                  <a:cubicBezTo>
                    <a:pt x="0" y="14945"/>
                    <a:pt x="4330" y="19273"/>
                    <a:pt x="9636" y="19273"/>
                  </a:cubicBezTo>
                  <a:cubicBezTo>
                    <a:pt x="14939" y="19273"/>
                    <a:pt x="19272" y="14945"/>
                    <a:pt x="19272" y="9637"/>
                  </a:cubicBezTo>
                  <a:cubicBezTo>
                    <a:pt x="19272" y="4331"/>
                    <a:pt x="14942" y="1"/>
                    <a:pt x="96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15" name="Google Shape;915;p8"/>
          <p:cNvSpPr txBox="1"/>
          <p:nvPr/>
        </p:nvSpPr>
        <p:spPr>
          <a:xfrm>
            <a:off x="1137925" y="418475"/>
            <a:ext cx="3716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i="0" lang="ko-KR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 프로젝트 분석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9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0" name="Google Shape;920;p14"/>
          <p:cNvGrpSpPr/>
          <p:nvPr/>
        </p:nvGrpSpPr>
        <p:grpSpPr>
          <a:xfrm>
            <a:off x="1309370" y="3147695"/>
            <a:ext cx="7168515" cy="144780"/>
            <a:chOff x="1309370" y="3147695"/>
            <a:chExt cx="7168515" cy="144780"/>
          </a:xfrm>
        </p:grpSpPr>
        <p:sp>
          <p:nvSpPr>
            <p:cNvPr id="921" name="Google Shape;921;p14"/>
            <p:cNvSpPr/>
            <p:nvPr/>
          </p:nvSpPr>
          <p:spPr>
            <a:xfrm>
              <a:off x="1309370" y="3147695"/>
              <a:ext cx="7168515" cy="14478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50"/>
                <a:buFont typeface="Arial"/>
                <a:buNone/>
              </a:pPr>
              <a:r>
                <a:t/>
              </a:r>
              <a:endParaRPr b="0" i="0" sz="11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2" name="Google Shape;922;p14"/>
            <p:cNvSpPr/>
            <p:nvPr/>
          </p:nvSpPr>
          <p:spPr>
            <a:xfrm>
              <a:off x="4511040" y="3147695"/>
              <a:ext cx="3151505" cy="14478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50"/>
                <a:buFont typeface="Arial"/>
                <a:buNone/>
              </a:pPr>
              <a:r>
                <a:t/>
              </a:r>
              <a:endParaRPr b="0" i="0" sz="11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23" name="Google Shape;923;p14"/>
          <p:cNvSpPr txBox="1"/>
          <p:nvPr/>
        </p:nvSpPr>
        <p:spPr>
          <a:xfrm flipH="1">
            <a:off x="381000" y="2649855"/>
            <a:ext cx="884555" cy="38925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0"/>
              <a:buFont typeface="Arial"/>
              <a:buNone/>
            </a:pPr>
            <a:r>
              <a:rPr b="1" i="0" lang="ko-KR" sz="11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설계</a:t>
            </a:r>
            <a:endParaRPr b="1" i="0" sz="115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24" name="Google Shape;924;p14"/>
          <p:cNvGrpSpPr/>
          <p:nvPr/>
        </p:nvGrpSpPr>
        <p:grpSpPr>
          <a:xfrm>
            <a:off x="1304925" y="3474720"/>
            <a:ext cx="7173595" cy="148590"/>
            <a:chOff x="1304925" y="3474720"/>
            <a:chExt cx="7173595" cy="148590"/>
          </a:xfrm>
        </p:grpSpPr>
        <p:sp>
          <p:nvSpPr>
            <p:cNvPr id="925" name="Google Shape;925;p14"/>
            <p:cNvSpPr/>
            <p:nvPr/>
          </p:nvSpPr>
          <p:spPr>
            <a:xfrm>
              <a:off x="1304925" y="3478530"/>
              <a:ext cx="7168515" cy="14478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50"/>
                <a:buFont typeface="Arial"/>
                <a:buNone/>
              </a:pPr>
              <a:r>
                <a:t/>
              </a:r>
              <a:endParaRPr b="0" i="0" sz="11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6" name="Google Shape;926;p14"/>
            <p:cNvSpPr/>
            <p:nvPr/>
          </p:nvSpPr>
          <p:spPr>
            <a:xfrm>
              <a:off x="6960870" y="3474720"/>
              <a:ext cx="1517650" cy="14478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50"/>
                <a:buFont typeface="Arial"/>
                <a:buNone/>
              </a:pPr>
              <a:r>
                <a:t/>
              </a:r>
              <a:endParaRPr b="0" i="0" sz="11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27" name="Google Shape;927;p14"/>
          <p:cNvGrpSpPr/>
          <p:nvPr/>
        </p:nvGrpSpPr>
        <p:grpSpPr>
          <a:xfrm>
            <a:off x="1308735" y="3857625"/>
            <a:ext cx="7170420" cy="147955"/>
            <a:chOff x="1308735" y="3857625"/>
            <a:chExt cx="7170420" cy="147955"/>
          </a:xfrm>
        </p:grpSpPr>
        <p:sp>
          <p:nvSpPr>
            <p:cNvPr id="928" name="Google Shape;928;p14"/>
            <p:cNvSpPr/>
            <p:nvPr/>
          </p:nvSpPr>
          <p:spPr>
            <a:xfrm>
              <a:off x="1308735" y="3857625"/>
              <a:ext cx="7168515" cy="145415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50"/>
                <a:buFont typeface="Arial"/>
                <a:buNone/>
              </a:pPr>
              <a:r>
                <a:t/>
              </a:r>
              <a:endParaRPr b="0" i="0" sz="11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9" name="Google Shape;929;p14"/>
            <p:cNvSpPr/>
            <p:nvPr/>
          </p:nvSpPr>
          <p:spPr>
            <a:xfrm>
              <a:off x="7753350" y="3860800"/>
              <a:ext cx="725805" cy="14478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50"/>
                <a:buFont typeface="Arial"/>
                <a:buNone/>
              </a:pPr>
              <a:r>
                <a:t/>
              </a:r>
              <a:endParaRPr b="0" i="0" sz="11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30" name="Google Shape;930;p14"/>
          <p:cNvSpPr txBox="1"/>
          <p:nvPr>
            <p:ph type="title"/>
          </p:nvPr>
        </p:nvSpPr>
        <p:spPr>
          <a:xfrm>
            <a:off x="720090" y="570865"/>
            <a:ext cx="484124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Font typeface="Arial"/>
              <a:buNone/>
            </a:pPr>
            <a:r>
              <a:rPr lang="ko-KR" sz="2800">
                <a:latin typeface="Arial"/>
                <a:ea typeface="Arial"/>
                <a:cs typeface="Arial"/>
                <a:sym typeface="Arial"/>
              </a:rPr>
              <a:t>일정표</a:t>
            </a:r>
            <a:endParaRPr sz="2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1" name="Google Shape;931;p14"/>
          <p:cNvSpPr txBox="1"/>
          <p:nvPr/>
        </p:nvSpPr>
        <p:spPr>
          <a:xfrm flipH="1">
            <a:off x="2103120" y="1465580"/>
            <a:ext cx="711200" cy="3924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0"/>
              <a:buFont typeface="Arial"/>
              <a:buNone/>
            </a:pPr>
            <a:r>
              <a:rPr b="1" i="0" lang="ko-KR" sz="11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~10/19</a:t>
            </a:r>
            <a:endParaRPr b="1" i="0" sz="115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2" name="Google Shape;932;p14"/>
          <p:cNvSpPr txBox="1"/>
          <p:nvPr/>
        </p:nvSpPr>
        <p:spPr>
          <a:xfrm flipH="1">
            <a:off x="2910840" y="1465580"/>
            <a:ext cx="711200" cy="3924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0"/>
              <a:buFont typeface="Arial"/>
              <a:buNone/>
            </a:pPr>
            <a:r>
              <a:rPr b="1" i="0" lang="ko-KR" sz="11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~10/26</a:t>
            </a:r>
            <a:endParaRPr b="1" i="0" sz="115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3" name="Google Shape;933;p14"/>
          <p:cNvSpPr txBox="1"/>
          <p:nvPr/>
        </p:nvSpPr>
        <p:spPr>
          <a:xfrm flipH="1">
            <a:off x="3718560" y="1465580"/>
            <a:ext cx="711200" cy="3924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0"/>
              <a:buFont typeface="Arial"/>
              <a:buNone/>
            </a:pPr>
            <a:r>
              <a:rPr b="1" i="0" lang="ko-KR" sz="11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~11/2</a:t>
            </a:r>
            <a:endParaRPr b="1" i="0" sz="115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4" name="Google Shape;934;p14"/>
          <p:cNvSpPr txBox="1"/>
          <p:nvPr/>
        </p:nvSpPr>
        <p:spPr>
          <a:xfrm flipH="1">
            <a:off x="4514215" y="1465580"/>
            <a:ext cx="711200" cy="3924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0"/>
              <a:buFont typeface="Arial"/>
              <a:buNone/>
            </a:pPr>
            <a:r>
              <a:rPr b="1" i="0" lang="ko-KR" sz="11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~11/11</a:t>
            </a:r>
            <a:endParaRPr b="1" i="0" sz="115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35" name="Google Shape;935;p14"/>
          <p:cNvGrpSpPr/>
          <p:nvPr/>
        </p:nvGrpSpPr>
        <p:grpSpPr>
          <a:xfrm>
            <a:off x="1302385" y="2039620"/>
            <a:ext cx="7167880" cy="144780"/>
            <a:chOff x="1302385" y="2039620"/>
            <a:chExt cx="7167880" cy="144780"/>
          </a:xfrm>
        </p:grpSpPr>
        <p:sp>
          <p:nvSpPr>
            <p:cNvPr id="936" name="Google Shape;936;p14"/>
            <p:cNvSpPr/>
            <p:nvPr/>
          </p:nvSpPr>
          <p:spPr>
            <a:xfrm>
              <a:off x="1306195" y="2039620"/>
              <a:ext cx="7164070" cy="14478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50"/>
                <a:buFont typeface="Arial"/>
                <a:buNone/>
              </a:pPr>
              <a:r>
                <a:t/>
              </a:r>
              <a:endParaRPr b="0" i="0" sz="11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7" name="Google Shape;937;p14"/>
            <p:cNvSpPr/>
            <p:nvPr/>
          </p:nvSpPr>
          <p:spPr>
            <a:xfrm>
              <a:off x="1302385" y="2039620"/>
              <a:ext cx="717550" cy="14478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50"/>
                <a:buFont typeface="Arial"/>
                <a:buNone/>
              </a:pPr>
              <a:r>
                <a:t/>
              </a:r>
              <a:endParaRPr b="0" i="0" sz="11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38" name="Google Shape;938;p14"/>
          <p:cNvSpPr txBox="1"/>
          <p:nvPr/>
        </p:nvSpPr>
        <p:spPr>
          <a:xfrm flipH="1">
            <a:off x="381000" y="1925320"/>
            <a:ext cx="925195" cy="38925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0"/>
              <a:buFont typeface="Arial"/>
              <a:buNone/>
            </a:pPr>
            <a:r>
              <a:rPr b="1" i="0" lang="ko-KR" sz="11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계획</a:t>
            </a:r>
            <a:endParaRPr b="1" i="0" sz="115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9" name="Google Shape;939;p14"/>
          <p:cNvSpPr txBox="1"/>
          <p:nvPr/>
        </p:nvSpPr>
        <p:spPr>
          <a:xfrm flipH="1">
            <a:off x="5328285" y="1465580"/>
            <a:ext cx="711200" cy="3924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0"/>
              <a:buFont typeface="Arial"/>
              <a:buNone/>
            </a:pPr>
            <a:r>
              <a:rPr b="1" i="0" lang="ko-KR" sz="11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~11/16</a:t>
            </a:r>
            <a:endParaRPr b="1" i="0" sz="115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0" name="Google Shape;940;p14"/>
          <p:cNvSpPr txBox="1"/>
          <p:nvPr/>
        </p:nvSpPr>
        <p:spPr>
          <a:xfrm flipH="1">
            <a:off x="6136640" y="1465580"/>
            <a:ext cx="711200" cy="3924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0"/>
              <a:buFont typeface="Arial"/>
              <a:buNone/>
            </a:pPr>
            <a:r>
              <a:rPr b="1" i="0" lang="ko-KR" sz="11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~11/23</a:t>
            </a:r>
            <a:endParaRPr b="1" i="0" sz="115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41" name="Google Shape;941;p14"/>
          <p:cNvGrpSpPr/>
          <p:nvPr/>
        </p:nvGrpSpPr>
        <p:grpSpPr>
          <a:xfrm>
            <a:off x="1309370" y="2426335"/>
            <a:ext cx="7168515" cy="145415"/>
            <a:chOff x="1309370" y="2426335"/>
            <a:chExt cx="7168515" cy="145415"/>
          </a:xfrm>
        </p:grpSpPr>
        <p:sp>
          <p:nvSpPr>
            <p:cNvPr id="942" name="Google Shape;942;p14"/>
            <p:cNvSpPr/>
            <p:nvPr/>
          </p:nvSpPr>
          <p:spPr>
            <a:xfrm>
              <a:off x="1309370" y="2426335"/>
              <a:ext cx="7168515" cy="14478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50"/>
                <a:buFont typeface="Arial"/>
                <a:buNone/>
              </a:pPr>
              <a:r>
                <a:t/>
              </a:r>
              <a:endParaRPr b="0" i="0" sz="11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3" name="Google Shape;943;p14"/>
            <p:cNvSpPr/>
            <p:nvPr/>
          </p:nvSpPr>
          <p:spPr>
            <a:xfrm>
              <a:off x="1309370" y="2428240"/>
              <a:ext cx="3095625" cy="14351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50"/>
                <a:buFont typeface="Arial"/>
                <a:buNone/>
              </a:pPr>
              <a:r>
                <a:t/>
              </a:r>
              <a:endParaRPr b="0" i="0" sz="11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44" name="Google Shape;944;p14"/>
          <p:cNvGrpSpPr/>
          <p:nvPr/>
        </p:nvGrpSpPr>
        <p:grpSpPr>
          <a:xfrm>
            <a:off x="1309370" y="2769870"/>
            <a:ext cx="7168515" cy="146050"/>
            <a:chOff x="1309370" y="2769870"/>
            <a:chExt cx="7168515" cy="146050"/>
          </a:xfrm>
        </p:grpSpPr>
        <p:sp>
          <p:nvSpPr>
            <p:cNvPr id="945" name="Google Shape;945;p14"/>
            <p:cNvSpPr/>
            <p:nvPr/>
          </p:nvSpPr>
          <p:spPr>
            <a:xfrm>
              <a:off x="1309370" y="2769870"/>
              <a:ext cx="7168515" cy="14478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50"/>
                <a:buFont typeface="Arial"/>
                <a:buNone/>
              </a:pPr>
              <a:r>
                <a:t/>
              </a:r>
              <a:endParaRPr b="0" i="0" sz="11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6" name="Google Shape;946;p14"/>
            <p:cNvSpPr/>
            <p:nvPr/>
          </p:nvSpPr>
          <p:spPr>
            <a:xfrm>
              <a:off x="2103120" y="2771140"/>
              <a:ext cx="2286635" cy="14478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50"/>
                <a:buFont typeface="Arial"/>
                <a:buNone/>
              </a:pPr>
              <a:r>
                <a:t/>
              </a:r>
              <a:endParaRPr b="0" i="0" sz="11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47" name="Google Shape;947;p14"/>
          <p:cNvSpPr txBox="1"/>
          <p:nvPr/>
        </p:nvSpPr>
        <p:spPr>
          <a:xfrm flipH="1">
            <a:off x="1305560" y="1453515"/>
            <a:ext cx="711200" cy="3924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0"/>
              <a:buFont typeface="Arial"/>
              <a:buNone/>
            </a:pPr>
            <a:r>
              <a:rPr b="1" i="0" lang="ko-KR" sz="11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10/12</a:t>
            </a:r>
            <a:endParaRPr b="1" i="0" sz="115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8" name="Google Shape;948;p14"/>
          <p:cNvSpPr txBox="1"/>
          <p:nvPr/>
        </p:nvSpPr>
        <p:spPr>
          <a:xfrm flipH="1">
            <a:off x="6955155" y="1466215"/>
            <a:ext cx="711200" cy="3924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0"/>
              <a:buFont typeface="Arial"/>
              <a:buNone/>
            </a:pPr>
            <a:r>
              <a:rPr b="1" i="0" lang="ko-KR" sz="11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~11/30</a:t>
            </a:r>
            <a:endParaRPr b="1" i="0" sz="115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9" name="Google Shape;949;p14"/>
          <p:cNvSpPr txBox="1"/>
          <p:nvPr/>
        </p:nvSpPr>
        <p:spPr>
          <a:xfrm flipH="1">
            <a:off x="393700" y="2312670"/>
            <a:ext cx="916940" cy="38925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0"/>
              <a:buFont typeface="Arial"/>
              <a:buNone/>
            </a:pPr>
            <a:r>
              <a:rPr b="1" i="0" lang="ko-KR" sz="11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학습</a:t>
            </a:r>
            <a:endParaRPr b="1" i="0" sz="115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0" name="Google Shape;950;p14"/>
          <p:cNvSpPr txBox="1"/>
          <p:nvPr/>
        </p:nvSpPr>
        <p:spPr>
          <a:xfrm flipH="1">
            <a:off x="387350" y="3023870"/>
            <a:ext cx="889635" cy="38925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0"/>
              <a:buFont typeface="Arial"/>
              <a:buNone/>
            </a:pPr>
            <a:r>
              <a:rPr b="1" i="0" lang="ko-KR" sz="11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개발</a:t>
            </a:r>
            <a:endParaRPr b="1" i="0" sz="115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1" name="Google Shape;951;p14"/>
          <p:cNvSpPr txBox="1"/>
          <p:nvPr/>
        </p:nvSpPr>
        <p:spPr>
          <a:xfrm flipH="1">
            <a:off x="400050" y="3363595"/>
            <a:ext cx="908685" cy="38925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0"/>
              <a:buFont typeface="Arial"/>
              <a:buNone/>
            </a:pPr>
            <a:r>
              <a:rPr b="1" i="0" lang="ko-KR" sz="11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테스트</a:t>
            </a:r>
            <a:endParaRPr b="1" i="0" sz="115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2" name="Google Shape;952;p14"/>
          <p:cNvSpPr txBox="1"/>
          <p:nvPr/>
        </p:nvSpPr>
        <p:spPr>
          <a:xfrm flipH="1">
            <a:off x="386715" y="3740150"/>
            <a:ext cx="923925" cy="38925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0"/>
              <a:buFont typeface="Arial"/>
              <a:buNone/>
            </a:pPr>
            <a:r>
              <a:rPr b="1" i="0" lang="ko-KR" sz="11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종료</a:t>
            </a:r>
            <a:endParaRPr b="1" i="0" sz="115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3" name="Google Shape;953;p14"/>
          <p:cNvSpPr txBox="1"/>
          <p:nvPr/>
        </p:nvSpPr>
        <p:spPr>
          <a:xfrm flipH="1">
            <a:off x="7752715" y="1468120"/>
            <a:ext cx="711200" cy="3924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0"/>
              <a:buFont typeface="Arial"/>
              <a:buNone/>
            </a:pPr>
            <a:r>
              <a:rPr b="1" i="0" lang="ko-KR" sz="11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~12/2</a:t>
            </a:r>
            <a:endParaRPr b="1" i="0" sz="115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p15"/>
          <p:cNvSpPr txBox="1"/>
          <p:nvPr>
            <p:ph type="title"/>
          </p:nvPr>
        </p:nvSpPr>
        <p:spPr>
          <a:xfrm>
            <a:off x="720090" y="570865"/>
            <a:ext cx="484124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</a:pPr>
            <a:r>
              <a:rPr b="1" i="0" lang="ko-KR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업무 분담</a:t>
            </a:r>
            <a:endParaRPr b="1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59" name="Google Shape;959;p15"/>
          <p:cNvGrpSpPr/>
          <p:nvPr/>
        </p:nvGrpSpPr>
        <p:grpSpPr>
          <a:xfrm>
            <a:off x="1699260" y="1498600"/>
            <a:ext cx="5727065" cy="2109470"/>
            <a:chOff x="1699260" y="1498600"/>
            <a:chExt cx="5727065" cy="2109470"/>
          </a:xfrm>
        </p:grpSpPr>
        <p:grpSp>
          <p:nvGrpSpPr>
            <p:cNvPr id="960" name="Google Shape;960;p15"/>
            <p:cNvGrpSpPr/>
            <p:nvPr/>
          </p:nvGrpSpPr>
          <p:grpSpPr>
            <a:xfrm>
              <a:off x="1699260" y="1498600"/>
              <a:ext cx="1188720" cy="2109470"/>
              <a:chOff x="1699260" y="1498600"/>
              <a:chExt cx="1188720" cy="2109470"/>
            </a:xfrm>
          </p:grpSpPr>
          <p:sp>
            <p:nvSpPr>
              <p:cNvPr id="961" name="Google Shape;961;p15"/>
              <p:cNvSpPr/>
              <p:nvPr/>
            </p:nvSpPr>
            <p:spPr>
              <a:xfrm>
                <a:off x="1699260" y="1498600"/>
                <a:ext cx="1188720" cy="430530"/>
              </a:xfrm>
              <a:prstGeom prst="flowChartAlternateProcess">
                <a:avLst/>
              </a:prstGeom>
              <a:solidFill>
                <a:srgbClr val="E06666"/>
              </a:solidFill>
              <a:ln cap="flat" cmpd="sng" w="9525">
                <a:solidFill>
                  <a:srgbClr val="E066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b="0" i="0" lang="ko-KR" sz="1200" u="none" cap="none" strike="noStrike">
                    <a:solidFill>
                      <a:schemeClr val="dk2"/>
                    </a:solidFill>
                    <a:latin typeface="Arial"/>
                    <a:ea typeface="Arial"/>
                    <a:cs typeface="Arial"/>
                    <a:sym typeface="Arial"/>
                  </a:rPr>
                  <a:t>이름</a:t>
                </a:r>
                <a:endParaRPr b="0" i="0" sz="1200" u="none" cap="none" strike="noStrike">
                  <a:solidFill>
                    <a:schemeClr val="dk2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2" name="Google Shape;962;p15"/>
              <p:cNvSpPr/>
              <p:nvPr/>
            </p:nvSpPr>
            <p:spPr>
              <a:xfrm>
                <a:off x="1699260" y="2059305"/>
                <a:ext cx="1188720" cy="43053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b="0" i="0" lang="ko-KR" sz="12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홍승현</a:t>
                </a:r>
                <a:endParaRPr b="0" i="0" sz="1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3" name="Google Shape;963;p15"/>
              <p:cNvSpPr/>
              <p:nvPr/>
            </p:nvSpPr>
            <p:spPr>
              <a:xfrm>
                <a:off x="1699260" y="2619375"/>
                <a:ext cx="1188720" cy="43053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b="0" i="0" lang="ko-KR" sz="12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김지완</a:t>
                </a:r>
                <a:endParaRPr b="0" i="0" sz="1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4" name="Google Shape;964;p15"/>
              <p:cNvSpPr/>
              <p:nvPr/>
            </p:nvSpPr>
            <p:spPr>
              <a:xfrm>
                <a:off x="1699260" y="3177540"/>
                <a:ext cx="1188720" cy="43053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b="0" i="0" lang="ko-KR" sz="12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이주호</a:t>
                </a:r>
                <a:endParaRPr b="0" i="0" sz="1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65" name="Google Shape;965;p15"/>
            <p:cNvGrpSpPr/>
            <p:nvPr/>
          </p:nvGrpSpPr>
          <p:grpSpPr>
            <a:xfrm>
              <a:off x="3059430" y="1498600"/>
              <a:ext cx="1819275" cy="2105025"/>
              <a:chOff x="3059430" y="1498600"/>
              <a:chExt cx="1819275" cy="2105025"/>
            </a:xfrm>
          </p:grpSpPr>
          <p:sp>
            <p:nvSpPr>
              <p:cNvPr id="966" name="Google Shape;966;p15"/>
              <p:cNvSpPr/>
              <p:nvPr/>
            </p:nvSpPr>
            <p:spPr>
              <a:xfrm>
                <a:off x="3075305" y="1498600"/>
                <a:ext cx="1803400" cy="430530"/>
              </a:xfrm>
              <a:prstGeom prst="flowChartAlternateProcess">
                <a:avLst/>
              </a:prstGeom>
              <a:solidFill>
                <a:srgbClr val="E06666"/>
              </a:solidFill>
              <a:ln cap="flat" cmpd="sng" w="9525">
                <a:solidFill>
                  <a:srgbClr val="E066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b="0" i="0" lang="ko-KR" sz="1200" u="none" cap="none" strike="noStrike">
                    <a:solidFill>
                      <a:schemeClr val="dk2"/>
                    </a:solidFill>
                    <a:latin typeface="Arial"/>
                    <a:ea typeface="Arial"/>
                    <a:cs typeface="Arial"/>
                    <a:sym typeface="Arial"/>
                  </a:rPr>
                  <a:t>학번</a:t>
                </a:r>
                <a:endParaRPr b="0" i="0" sz="1200" u="none" cap="none" strike="noStrike">
                  <a:solidFill>
                    <a:schemeClr val="dk2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7" name="Google Shape;967;p15"/>
              <p:cNvSpPr/>
              <p:nvPr/>
            </p:nvSpPr>
            <p:spPr>
              <a:xfrm>
                <a:off x="3065780" y="2053590"/>
                <a:ext cx="1803400" cy="43053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b="0" i="0" lang="ko-KR" sz="12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60172218</a:t>
                </a:r>
                <a:endParaRPr b="0" i="0" sz="1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8" name="Google Shape;968;p15"/>
              <p:cNvSpPr/>
              <p:nvPr/>
            </p:nvSpPr>
            <p:spPr>
              <a:xfrm>
                <a:off x="3063240" y="2618740"/>
                <a:ext cx="1803400" cy="43053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b="0" i="0" lang="ko-KR" sz="12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60142261</a:t>
                </a:r>
                <a:endParaRPr b="0" i="0" sz="1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9" name="Google Shape;969;p15"/>
              <p:cNvSpPr/>
              <p:nvPr/>
            </p:nvSpPr>
            <p:spPr>
              <a:xfrm>
                <a:off x="3059430" y="3173095"/>
                <a:ext cx="1803400" cy="43053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b="0" i="0" lang="ko-KR" sz="12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60162162</a:t>
                </a:r>
                <a:endParaRPr b="0" i="0" sz="1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70" name="Google Shape;970;p15"/>
            <p:cNvGrpSpPr/>
            <p:nvPr/>
          </p:nvGrpSpPr>
          <p:grpSpPr>
            <a:xfrm>
              <a:off x="5057775" y="1498600"/>
              <a:ext cx="2368550" cy="2109470"/>
              <a:chOff x="5057775" y="1498600"/>
              <a:chExt cx="2368550" cy="2109470"/>
            </a:xfrm>
          </p:grpSpPr>
          <p:sp>
            <p:nvSpPr>
              <p:cNvPr id="971" name="Google Shape;971;p15"/>
              <p:cNvSpPr/>
              <p:nvPr/>
            </p:nvSpPr>
            <p:spPr>
              <a:xfrm>
                <a:off x="5067300" y="1498600"/>
                <a:ext cx="2359025" cy="430530"/>
              </a:xfrm>
              <a:prstGeom prst="flowChartAlternateProcess">
                <a:avLst/>
              </a:prstGeom>
              <a:solidFill>
                <a:srgbClr val="E06666"/>
              </a:solidFill>
              <a:ln cap="flat" cmpd="sng" w="9525">
                <a:solidFill>
                  <a:srgbClr val="E066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b="0" i="0" lang="ko-KR" sz="12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담당 업무</a:t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2" name="Google Shape;972;p15"/>
              <p:cNvSpPr/>
              <p:nvPr/>
            </p:nvSpPr>
            <p:spPr>
              <a:xfrm>
                <a:off x="5057775" y="2059305"/>
                <a:ext cx="2358390" cy="43053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b="0" i="0" lang="ko-KR" sz="12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조장 및 기능 구현</a:t>
                </a:r>
                <a:endParaRPr/>
              </a:p>
            </p:txBody>
          </p:sp>
          <p:sp>
            <p:nvSpPr>
              <p:cNvPr id="973" name="Google Shape;973;p15"/>
              <p:cNvSpPr/>
              <p:nvPr/>
            </p:nvSpPr>
            <p:spPr>
              <a:xfrm>
                <a:off x="5064125" y="2619375"/>
                <a:ext cx="2358390" cy="43053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b="0" i="0" lang="ko-KR" sz="12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라이브러리 조사 및 코드분석</a:t>
                </a:r>
                <a:endParaRPr b="0" i="0" sz="1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4" name="Google Shape;974;p15"/>
              <p:cNvSpPr/>
              <p:nvPr/>
            </p:nvSpPr>
            <p:spPr>
              <a:xfrm>
                <a:off x="5064125" y="3177540"/>
                <a:ext cx="2358390" cy="43053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ko-KR" sz="12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기능 구현 및 자료수집</a:t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8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p16"/>
          <p:cNvSpPr/>
          <p:nvPr/>
        </p:nvSpPr>
        <p:spPr>
          <a:xfrm>
            <a:off x="-104172" y="0"/>
            <a:ext cx="9248172" cy="521632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0" name="Google Shape;980;p16"/>
          <p:cNvSpPr txBox="1"/>
          <p:nvPr>
            <p:ph type="title"/>
          </p:nvPr>
        </p:nvSpPr>
        <p:spPr>
          <a:xfrm>
            <a:off x="34290" y="22310"/>
            <a:ext cx="453771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Font typeface="Arial"/>
              <a:buNone/>
            </a:pPr>
            <a:r>
              <a:rPr lang="ko-KR" sz="2800">
                <a:latin typeface="Arial"/>
                <a:ea typeface="Arial"/>
                <a:cs typeface="Arial"/>
                <a:sym typeface="Arial"/>
              </a:rPr>
              <a:t>참고 자료</a:t>
            </a:r>
            <a:endParaRPr sz="2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1" name="Google Shape;981;p16"/>
          <p:cNvSpPr txBox="1"/>
          <p:nvPr/>
        </p:nvSpPr>
        <p:spPr>
          <a:xfrm>
            <a:off x="-231495" y="593810"/>
            <a:ext cx="7812911" cy="211627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i="0" lang="ko-KR" sz="1500" u="none" cap="none" strike="noStrike">
                <a:solidFill>
                  <a:srgbClr val="000000"/>
                </a:solidFill>
              </a:rPr>
              <a:t>Actor-Recognition-In-Movies (GitHub Repository)</a:t>
            </a:r>
            <a:br>
              <a:rPr i="0" lang="ko-KR" sz="1500" u="none" cap="none" strike="noStrike">
                <a:solidFill>
                  <a:srgbClr val="000000"/>
                </a:solidFill>
              </a:rPr>
            </a:br>
            <a:r>
              <a:rPr i="0" lang="ko-KR" sz="1000" u="none" cap="none" strike="noStrike">
                <a:solidFill>
                  <a:srgbClr val="000000"/>
                </a:solidFill>
              </a:rPr>
              <a:t>&lt;</a:t>
            </a:r>
            <a:r>
              <a:rPr i="0" lang="ko-KR" sz="1000" u="sng" cap="none" strike="noStrike">
                <a:solidFill>
                  <a:srgbClr val="0000FF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https://github.com/divya21raj/Actor-Recognition-In-Movies</a:t>
            </a:r>
            <a:r>
              <a:rPr i="0" lang="ko-KR" sz="1000" u="none" cap="none" strike="noStrike">
                <a:solidFill>
                  <a:srgbClr val="000000"/>
                </a:solidFill>
              </a:rPr>
              <a:t>&gt;</a:t>
            </a:r>
            <a:r>
              <a:rPr i="0" lang="ko-KR" sz="1500" u="none" cap="none" strike="noStrike">
                <a:solidFill>
                  <a:srgbClr val="000000"/>
                </a:solidFill>
              </a:rPr>
              <a:t> </a:t>
            </a:r>
            <a:endParaRPr i="0" sz="1500" u="none" cap="none" strike="noStrike">
              <a:solidFill>
                <a:srgbClr val="000000"/>
              </a:solidFill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i="0" lang="ko-KR" sz="1500" u="none" cap="none" strike="noStrike">
                <a:solidFill>
                  <a:schemeClr val="dk1"/>
                </a:solidFill>
              </a:rPr>
              <a:t>logo</a:t>
            </a:r>
            <a:br>
              <a:rPr i="0" lang="ko-KR" sz="1400" u="none" cap="none" strike="noStrike">
                <a:solidFill>
                  <a:schemeClr val="dk1"/>
                </a:solidFill>
              </a:rPr>
            </a:br>
            <a:r>
              <a:rPr i="0" lang="ko-KR" sz="1000" u="none" cap="none" strike="noStrike">
                <a:solidFill>
                  <a:srgbClr val="000000"/>
                </a:solidFill>
              </a:rPr>
              <a:t>&lt;https://www.google.com/url?sa=i&amp;url=https%3A%2F%2Fnamu.wiki%2Fw%2F%25EC%2599%2593%25EC%25B1%25A0&amp;psig=AOvVaw3OjNtsgIiBclDxEi8etKBM&amp;ust=1603318150616000&amp;source=images&amp;cd=vfe&amp;ved=0CAIQjRxqFwoTCLC4pOCXxOwCFQAAAAAdAAAAABAD, </a:t>
            </a:r>
            <a:r>
              <a:rPr i="0" lang="ko-KR" sz="1000" u="sng" cap="none" strike="noStrike">
                <a:solidFill>
                  <a:schemeClr val="hlink"/>
                </a:solidFill>
                <a:hlinkClick r:id="rId4"/>
              </a:rPr>
              <a:t>https://www.google.com/url?sa=i&amp;url=https%3A%2F%2Fwww.surfit.io%2Ftag%2FNetflix&amp;psig=AOvVaw1DOa940j3wMQgxl3oqUOyQ&amp;ust=1603318198058000&amp;source=images&amp;cd=vfe&amp;ved=0CAIQjRxqFwoTCJjFn--XxOwCFQAAAAAdAAAAABAD</a:t>
            </a:r>
            <a:endParaRPr sz="1000"/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ko-KR" sz="1000" u="none" cap="none" strike="noStrike">
                <a:solidFill>
                  <a:srgbClr val="000000"/>
                </a:solidFill>
              </a:rPr>
              <a:t>&gt;</a:t>
            </a:r>
            <a:endParaRPr i="0" sz="1000" u="none" cap="none" strike="noStrike">
              <a:solidFill>
                <a:srgbClr val="000000"/>
              </a:solidFill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i="0" lang="ko-KR" sz="1500" u="none" cap="none" strike="noStrike">
                <a:solidFill>
                  <a:srgbClr val="000000"/>
                </a:solidFill>
              </a:rPr>
              <a:t>배우 이미지</a:t>
            </a:r>
            <a:br>
              <a:rPr lang="ko-KR"/>
            </a:br>
            <a:r>
              <a:rPr i="0" lang="ko-KR" sz="1000" u="none" cap="none" strike="noStrike">
                <a:solidFill>
                  <a:schemeClr val="dk1"/>
                </a:solidFill>
              </a:rPr>
              <a:t>&lt;https://www.google.com/url?sa=i&amp;url=http%3A%2F%2Fwww.cine21.com%2Fnews%2Fview%2F%3Fmag_id%3D94235%26utm_source%3Dnaver%26utm_medium%3Dnews&amp;psig=AOvVaw0dGXUeV8YdD-bsJlMWb9eu&amp;ust=1603318228274000&amp;source=images&amp;cd=vfe&amp;ved=0CAIQjRxqFwoTCIiXkf6XxOwCFQAAAAAdAAAAABAD&gt;</a:t>
            </a:r>
            <a:br>
              <a:rPr i="0" lang="ko-KR" sz="1000" u="none" cap="none" strike="noStrike">
                <a:solidFill>
                  <a:schemeClr val="dk1"/>
                </a:solidFill>
              </a:rPr>
            </a:br>
            <a:r>
              <a:rPr i="0" lang="ko-KR" sz="1000" u="none" cap="none" strike="noStrike">
                <a:solidFill>
                  <a:schemeClr val="dk1"/>
                </a:solidFill>
              </a:rPr>
              <a:t>https://www.google.com/imgres?imgurl=http%3A%2F%2Fmblogthumb1.phinf.naver.net%2FMjAyMDA0MDNfMjYx%2FMDAxNTg1ODc1MTg0Mzk5.mYQERpaH00AXkD9IKGR9_FaPK8nahYKhwJSEByLlEaYg.cYSpt4vVM5C3goOWTqODIJ4L3dPzS-IOFkF_p8FMPQog.JPEG.namyoung153%2F1577814775586.jpg%3Ftype%3Dw800&amp;imgrefurl=http%3A%2F%2Fm.blog.naver.com%2Fnamyoung153%3FRedirect%3DLog%26logNo%3D221888238073&amp;tbnid=ZXuavqlPM_JkeM&amp;vet=12ahUKEwj8irWHmMTsAhVQAaYKHVBcDWQQMygAegUIARCcAQ..i&amp;docid=wh0fj6YWZRkfnM&amp;w=547&amp;h=309&amp;q=%ED%95%98%EB%B9%84%EC%97%90%EB%A5%B4%20%EB%B0%94%EB%A5%B4%EB%8E%80&amp;ved=2ahUKEwj8irWHmMTsAhVQAaYKHVBcDWQQMygAegUIARCcAQ</a:t>
            </a:r>
            <a:br>
              <a:rPr i="0" lang="ko-KR" sz="1000" u="none" cap="none" strike="noStrike">
                <a:solidFill>
                  <a:schemeClr val="dk1"/>
                </a:solidFill>
              </a:rPr>
            </a:br>
            <a:endParaRPr i="0" sz="1400" u="none" cap="none" strike="noStrike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</a:pPr>
            <a:r>
              <a:t/>
            </a:r>
            <a:endParaRPr i="0" sz="1400" u="none" cap="none" strike="noStrike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5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Google Shape;986;ga8ba1bd923_1_0"/>
          <p:cNvSpPr/>
          <p:nvPr/>
        </p:nvSpPr>
        <p:spPr>
          <a:xfrm>
            <a:off x="-104172" y="0"/>
            <a:ext cx="9248100" cy="5216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7" name="Google Shape;987;ga8ba1bd923_1_0"/>
          <p:cNvSpPr txBox="1"/>
          <p:nvPr>
            <p:ph type="title"/>
          </p:nvPr>
        </p:nvSpPr>
        <p:spPr>
          <a:xfrm>
            <a:off x="34290" y="22310"/>
            <a:ext cx="4537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Font typeface="Arial"/>
              <a:buNone/>
            </a:pPr>
            <a:r>
              <a:rPr lang="ko-KR" sz="2800">
                <a:latin typeface="Arial"/>
                <a:ea typeface="Arial"/>
                <a:cs typeface="Arial"/>
                <a:sym typeface="Arial"/>
              </a:rPr>
              <a:t>참고 자료</a:t>
            </a:r>
            <a:endParaRPr sz="2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8" name="Google Shape;988;ga8ba1bd923_1_0"/>
          <p:cNvSpPr txBox="1"/>
          <p:nvPr/>
        </p:nvSpPr>
        <p:spPr>
          <a:xfrm>
            <a:off x="-231495" y="593810"/>
            <a:ext cx="7812900" cy="21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just">
              <a:lnSpc>
                <a:spcPct val="103750"/>
              </a:lnSpc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ko-KR" sz="1000"/>
              <a:t>Actor-Recognition-In-Movies (GitHub)</a:t>
            </a:r>
            <a:br>
              <a:rPr lang="ko-KR" sz="1000"/>
            </a:br>
            <a:r>
              <a:rPr lang="ko-KR" sz="1000" u="sng">
                <a:solidFill>
                  <a:srgbClr val="1155CC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https://github.com/mju-oss-project-team-shh/Actor-Recognition-In-Movies</a:t>
            </a:r>
            <a:r>
              <a:rPr lang="ko-KR" sz="1000"/>
              <a:t> </a:t>
            </a:r>
            <a:endParaRPr sz="1000"/>
          </a:p>
          <a:p>
            <a:pPr indent="-292100" lvl="0" marL="457200" rtl="0" algn="just">
              <a:lnSpc>
                <a:spcPct val="103750"/>
              </a:lnSpc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ko-KR" sz="1000"/>
              <a:t>KDTREE(자료구조)</a:t>
            </a:r>
            <a:endParaRPr sz="1000"/>
          </a:p>
          <a:p>
            <a:pPr indent="0" lvl="0" marL="457200" rtl="0" algn="just">
              <a:lnSpc>
                <a:spcPct val="103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u="sng">
                <a:solidFill>
                  <a:srgbClr val="1155CC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https://m.blog.naver.com/laonple/221207919855</a:t>
            </a:r>
            <a:endParaRPr sz="1000"/>
          </a:p>
          <a:p>
            <a:pPr indent="-292100" lvl="0" marL="457200" rtl="0" algn="just">
              <a:lnSpc>
                <a:spcPct val="103750"/>
              </a:lnSpc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ko-KR" sz="1000"/>
              <a:t>LINEAR SEARCH 선형판별 분석</a:t>
            </a:r>
            <a:endParaRPr sz="1000"/>
          </a:p>
          <a:p>
            <a:pPr indent="0" lvl="0" marL="457200" rtl="0" algn="just">
              <a:lnSpc>
                <a:spcPct val="103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u="sng">
                <a:solidFill>
                  <a:srgbClr val="1155CC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https://m.blog.naver.com/msnayana/8011207436</a:t>
            </a:r>
            <a:r>
              <a:rPr lang="ko-KR" sz="1000" u="sng">
                <a:solidFill>
                  <a:srgbClr val="1155CC"/>
                </a:solid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4</a:t>
            </a:r>
            <a:endParaRPr sz="1000"/>
          </a:p>
          <a:p>
            <a:pPr indent="-292100" lvl="0" marL="457200" rtl="0" algn="just">
              <a:lnSpc>
                <a:spcPct val="103750"/>
              </a:lnSpc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ko-KR" sz="1000"/>
              <a:t>Face Recognition 파이썬 패키지</a:t>
            </a:r>
            <a:br>
              <a:rPr lang="ko-KR" sz="1000"/>
            </a:br>
            <a:r>
              <a:rPr lang="ko-KR" sz="1000" u="sng">
                <a:solidFill>
                  <a:srgbClr val="1155CC"/>
                </a:solidFill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https://ukayzm.github.io/python-face-recognition/</a:t>
            </a:r>
            <a:endParaRPr sz="1000"/>
          </a:p>
          <a:p>
            <a:pPr indent="-292100" lvl="0" marL="457200" rtl="0" algn="just">
              <a:lnSpc>
                <a:spcPct val="103750"/>
              </a:lnSpc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ko-KR" sz="1000"/>
              <a:t>OpenCV 비디오 입력 출력</a:t>
            </a:r>
            <a:br>
              <a:rPr lang="ko-KR" sz="1000"/>
            </a:br>
            <a:r>
              <a:rPr lang="ko-KR" sz="1000" u="sng">
                <a:solidFill>
                  <a:srgbClr val="1155CC"/>
                </a:solidFill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https://copycoding.tistory.com/154</a:t>
            </a:r>
            <a:endParaRPr sz="1000"/>
          </a:p>
          <a:p>
            <a:pPr indent="-292100" lvl="0" marL="457200" rtl="0" algn="just">
              <a:lnSpc>
                <a:spcPct val="103750"/>
              </a:lnSpc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ko-KR" sz="1000"/>
              <a:t>파이썬 pickle 모듈(인코딩 파일 관련)</a:t>
            </a:r>
            <a:endParaRPr sz="1000"/>
          </a:p>
          <a:p>
            <a:pPr indent="0" lvl="0" marL="457200" rtl="0" algn="just">
              <a:lnSpc>
                <a:spcPct val="103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u="sng">
                <a:solidFill>
                  <a:srgbClr val="1155CC"/>
                </a:solidFill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https://wayhome25.github.io/cs/2017/04/04/cs-04/</a:t>
            </a:r>
            <a:endParaRPr sz="1000"/>
          </a:p>
          <a:p>
            <a:pPr indent="-292100" lvl="0" marL="457200" rtl="0" algn="just">
              <a:lnSpc>
                <a:spcPct val="103750"/>
              </a:lnSpc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ko-KR" sz="1000"/>
              <a:t>Argument Parser(argparse)</a:t>
            </a:r>
            <a:endParaRPr sz="1000"/>
          </a:p>
          <a:p>
            <a:pPr indent="0" lvl="0" marL="457200" rtl="0" algn="just">
              <a:lnSpc>
                <a:spcPct val="103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u="sng">
                <a:solidFill>
                  <a:srgbClr val="1155CC"/>
                </a:solidFill>
                <a:hlinkClick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https://docs.python.org/ko/3/library/argparse.html</a:t>
            </a:r>
            <a:endParaRPr sz="1000"/>
          </a:p>
          <a:p>
            <a:pPr indent="-292100" lvl="0" marL="457200" rtl="0" algn="just">
              <a:lnSpc>
                <a:spcPct val="103750"/>
              </a:lnSpc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ko-KR" sz="1000"/>
              <a:t>imutils(사용 예시 참고)</a:t>
            </a:r>
            <a:endParaRPr sz="1000"/>
          </a:p>
          <a:p>
            <a:pPr indent="0" lvl="0" marL="457200" rtl="0" algn="just">
              <a:lnSpc>
                <a:spcPct val="103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u="sng">
                <a:solidFill>
                  <a:srgbClr val="1155CC"/>
                </a:solidFill>
                <a:hlinkClick r:id="rId1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http://blog.daum.net/ejleep1/909</a:t>
            </a:r>
            <a:endParaRPr sz="1000"/>
          </a:p>
          <a:p>
            <a:pPr indent="-292100" lvl="0" marL="457200" rtl="0" algn="just">
              <a:lnSpc>
                <a:spcPct val="103750"/>
              </a:lnSpc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ko-KR" sz="1000"/>
              <a:t>CNN 얼굴인식</a:t>
            </a:r>
            <a:endParaRPr sz="1000"/>
          </a:p>
          <a:p>
            <a:pPr indent="0" lvl="0" marL="457200" rtl="0" algn="just">
              <a:lnSpc>
                <a:spcPct val="103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u="sng">
                <a:solidFill>
                  <a:srgbClr val="1155CC"/>
                </a:solidFill>
                <a:hlinkClick r:id="rId1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https://medium.com/@hslee09/python-cnn%EC%9C%BC%EB%A1%9C-twice-%EB%8B%A4%ED%98%84%EA%B3%BC-itzy-%EC%98%88%EC%A7%80%EB%A5%BC-%EA%B5%AC%EB%B6%84%ED%95%A0-%EC%88%98-%EC%9E%88%EC%9D%84%EA%B9%8C-3-8fd90a321ba9</a:t>
            </a:r>
            <a:endParaRPr sz="1000"/>
          </a:p>
          <a:p>
            <a:pPr indent="-292100" lvl="0" marL="457200" rtl="0" algn="just">
              <a:lnSpc>
                <a:spcPct val="103750"/>
              </a:lnSpc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ko-KR" sz="1000"/>
              <a:t>HOG 얼굴인식</a:t>
            </a:r>
            <a:endParaRPr sz="1000"/>
          </a:p>
          <a:p>
            <a:pPr indent="0" lvl="0" marL="457200" rtl="0" algn="just">
              <a:lnSpc>
                <a:spcPct val="103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u="sng">
                <a:solidFill>
                  <a:srgbClr val="1155CC"/>
                </a:solidFill>
                <a:hlinkClick r:id="rId1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https://medium.com/@jongdae.lim/%EA%B8%B0%EA%B3%84-%ED%95%99%EC%8A%B5-machine-learning-%EC%9D%80-%EC%A6%90%EA%B2%81%EB%8B%A4-part-4-63ed781eee3c</a:t>
            </a:r>
            <a:endParaRPr b="1" sz="1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2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" name="Google Shape;993;p17"/>
          <p:cNvSpPr txBox="1"/>
          <p:nvPr>
            <p:ph type="title"/>
          </p:nvPr>
        </p:nvSpPr>
        <p:spPr>
          <a:xfrm>
            <a:off x="2789555" y="1844040"/>
            <a:ext cx="3564890" cy="145351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</a:pPr>
            <a:r>
              <a:rPr b="1" i="0" lang="ko-KR" sz="6000" cap="none" strike="noStrike">
                <a:latin typeface="Oswald"/>
                <a:ea typeface="Oswald"/>
                <a:cs typeface="Oswald"/>
                <a:sym typeface="Oswald"/>
              </a:rPr>
              <a:t>Q&amp;A</a:t>
            </a:r>
            <a:endParaRPr b="1" i="0" sz="6000" cap="none" strike="noStrike"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4"/>
          <p:cNvSpPr txBox="1"/>
          <p:nvPr>
            <p:ph idx="1" type="subTitle"/>
          </p:nvPr>
        </p:nvSpPr>
        <p:spPr>
          <a:xfrm>
            <a:off x="285750" y="1816100"/>
            <a:ext cx="4432935" cy="212788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None/>
            </a:pPr>
            <a:r>
              <a:rPr lang="ko-K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프로젝트 제목: Actor-Recognition-In-Movies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None/>
            </a:pPr>
            <a:r>
              <a:rPr lang="ko-K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개발자: Divya Raj (divya21raj), Vikram Bhat (vikbhat)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None/>
            </a:pPr>
            <a:r>
              <a:rPr lang="ko-K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GitHub Repo: 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None/>
            </a:pPr>
            <a:r>
              <a:rPr lang="ko-K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ko-KR" sz="1100" u="sng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https://github.com/divya21raj/Actor-Recognition-In-Movies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None/>
            </a:pPr>
            <a:r>
              <a:rPr lang="ko-K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사용언어 및 환경: Python, Jupyter Notebook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None/>
            </a:pPr>
            <a:r>
              <a:rPr lang="ko-K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규모: 6개 디렉터리, 18개 파일, 약 700 라인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:/Users/user/AppData/Roaming/PolarisOffice/ETemp/2972_12658008/fImage503043106109243.png" id="717" name="Google Shape;717;p4"/>
          <p:cNvPicPr preferRelativeResize="0"/>
          <p:nvPr/>
        </p:nvPicPr>
        <p:blipFill rotWithShape="1">
          <a:blip r:embed="rId4">
            <a:alphaModFix/>
          </a:blip>
          <a:srcRect b="4405" l="3526" r="2368" t="585"/>
          <a:stretch/>
        </p:blipFill>
        <p:spPr>
          <a:xfrm>
            <a:off x="5487670" y="989965"/>
            <a:ext cx="3456305" cy="3190875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18" name="Google Shape;718;p4"/>
          <p:cNvSpPr txBox="1"/>
          <p:nvPr/>
        </p:nvSpPr>
        <p:spPr>
          <a:xfrm>
            <a:off x="283845" y="1283335"/>
            <a:ext cx="4170045" cy="53467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ko-KR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공개SW 개요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9" name="Google Shape;719;p4"/>
          <p:cNvSpPr txBox="1"/>
          <p:nvPr/>
        </p:nvSpPr>
        <p:spPr>
          <a:xfrm>
            <a:off x="6045200" y="4254500"/>
            <a:ext cx="2254885" cy="15303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ko-KR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&lt;얼굴 이미지 인식 예시&gt;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0" name="Google Shape;720;p4"/>
          <p:cNvSpPr txBox="1"/>
          <p:nvPr/>
        </p:nvSpPr>
        <p:spPr>
          <a:xfrm>
            <a:off x="1137926" y="418475"/>
            <a:ext cx="3769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i="0" lang="ko-KR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 프로젝트 개요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7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p18"/>
          <p:cNvSpPr txBox="1"/>
          <p:nvPr>
            <p:ph type="title"/>
          </p:nvPr>
        </p:nvSpPr>
        <p:spPr>
          <a:xfrm>
            <a:off x="1774190" y="1155065"/>
            <a:ext cx="5605145" cy="283337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</a:pPr>
            <a:br>
              <a:rPr b="1" i="0" lang="ko-KR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ko-KR" sz="6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감사합니다.</a:t>
            </a:r>
            <a:endParaRPr b="1" i="0" sz="4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5"/>
          <p:cNvSpPr txBox="1"/>
          <p:nvPr>
            <p:ph idx="1" type="subTitle"/>
          </p:nvPr>
        </p:nvSpPr>
        <p:spPr>
          <a:xfrm>
            <a:off x="285750" y="1816100"/>
            <a:ext cx="4432935" cy="212788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None/>
            </a:pPr>
            <a:r>
              <a:rPr lang="ko-K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프로젝트 제목: Actor-Recognition-In-Movies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None/>
            </a:pPr>
            <a:r>
              <a:rPr lang="ko-K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개발자: Divya Raj (divya21raj), Vikram Bhat (vikbhat)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None/>
            </a:pPr>
            <a:r>
              <a:rPr lang="ko-K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GitHub Repo: 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None/>
            </a:pPr>
            <a:r>
              <a:rPr lang="ko-K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ko-KR" sz="1100" u="sng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https://github.com/divya21raj/Actor-Recognition-In-Movies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None/>
            </a:pPr>
            <a:r>
              <a:rPr lang="ko-K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사용언어 및 환경: Python, Jupyter Notebook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None/>
            </a:pPr>
            <a:r>
              <a:rPr lang="ko-K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규모: 6개 디렉터리, 18개 파일, 약 700 라인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6" name="Google Shape;726;p5"/>
          <p:cNvSpPr txBox="1"/>
          <p:nvPr/>
        </p:nvSpPr>
        <p:spPr>
          <a:xfrm>
            <a:off x="283845" y="1283335"/>
            <a:ext cx="4170045" cy="53467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ko-KR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공개SW 개요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7" name="Google Shape;727;p5"/>
          <p:cNvSpPr txBox="1"/>
          <p:nvPr/>
        </p:nvSpPr>
        <p:spPr>
          <a:xfrm>
            <a:off x="1137926" y="418475"/>
            <a:ext cx="38556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i="0" lang="ko-KR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 프로젝트 개요</a:t>
            </a:r>
            <a:endParaRPr/>
          </a:p>
        </p:txBody>
      </p:sp>
      <p:pic>
        <p:nvPicPr>
          <p:cNvPr descr="C:/Users/user/AppData/Roaming/PolarisOffice/ETemp/2972_12658008/fImage373193106997930.png" id="728" name="Google Shape;728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87340" y="963295"/>
            <a:ext cx="3431943" cy="32904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29" name="Google Shape;729;p5"/>
          <p:cNvSpPr txBox="1"/>
          <p:nvPr/>
        </p:nvSpPr>
        <p:spPr>
          <a:xfrm>
            <a:off x="6089650" y="4298950"/>
            <a:ext cx="2254885" cy="15303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ko-KR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&lt;명령어 사용 예시&gt;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6"/>
          <p:cNvSpPr txBox="1"/>
          <p:nvPr>
            <p:ph idx="1" type="subTitle"/>
          </p:nvPr>
        </p:nvSpPr>
        <p:spPr>
          <a:xfrm>
            <a:off x="285750" y="1816100"/>
            <a:ext cx="4432935" cy="212788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3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algun Gothic"/>
              <a:buChar char="●"/>
            </a:pPr>
            <a:r>
              <a:rPr lang="ko-KR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데이터셋에 해당하는 이미지 및 비디오 파일들을 하나의 인코딩 파일로 변환</a:t>
            </a:r>
            <a:endParaRPr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rtl="0" algn="l">
              <a:lnSpc>
                <a:spcPct val="103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7500" lvl="0" marL="457200" rtl="0" algn="l">
              <a:lnSpc>
                <a:spcPct val="103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algun Gothic"/>
              <a:buChar char="●"/>
            </a:pPr>
            <a:r>
              <a:rPr lang="ko-KR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이미지 파일에 존재하는 인물의 얼굴을 데이터셋과 비교하여 해당 인물의 이름을 출력</a:t>
            </a:r>
            <a:endParaRPr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rtl="0" algn="l">
              <a:lnSpc>
                <a:spcPct val="103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7500" lvl="0" marL="457200" rtl="0" algn="l">
              <a:lnSpc>
                <a:spcPct val="103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algun Gothic"/>
              <a:buChar char="●"/>
            </a:pPr>
            <a:r>
              <a:rPr lang="ko-KR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비디오 파일에 존재하는 인물의 얼굴을 데이터셋과 비교하여 해당 인물의 이름을 출력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5" name="Google Shape;735;p6"/>
          <p:cNvSpPr txBox="1"/>
          <p:nvPr/>
        </p:nvSpPr>
        <p:spPr>
          <a:xfrm>
            <a:off x="283845" y="1283335"/>
            <a:ext cx="4170045" cy="53467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/>
              <a:t>기능 상세설명</a:t>
            </a:r>
            <a:endParaRPr/>
          </a:p>
        </p:txBody>
      </p:sp>
      <p:sp>
        <p:nvSpPr>
          <p:cNvPr id="736" name="Google Shape;736;p6"/>
          <p:cNvSpPr txBox="1"/>
          <p:nvPr/>
        </p:nvSpPr>
        <p:spPr>
          <a:xfrm>
            <a:off x="6032587" y="3790950"/>
            <a:ext cx="2254885" cy="15303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ko-KR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&lt;Actor Recognition In Movies 사용예&gt;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37" name="Google Shape;737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47262" y="1207750"/>
            <a:ext cx="3711176" cy="2127875"/>
          </a:xfrm>
          <a:prstGeom prst="rect">
            <a:avLst/>
          </a:prstGeom>
          <a:noFill/>
          <a:ln>
            <a:noFill/>
          </a:ln>
        </p:spPr>
      </p:pic>
      <p:sp>
        <p:nvSpPr>
          <p:cNvPr id="738" name="Google Shape;738;p6"/>
          <p:cNvSpPr txBox="1"/>
          <p:nvPr/>
        </p:nvSpPr>
        <p:spPr>
          <a:xfrm>
            <a:off x="1137926" y="418475"/>
            <a:ext cx="39735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i="0" lang="ko-KR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 프로젝트 분석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ga8ba1bd923_0_4"/>
          <p:cNvSpPr txBox="1"/>
          <p:nvPr>
            <p:ph idx="1" type="subTitle"/>
          </p:nvPr>
        </p:nvSpPr>
        <p:spPr>
          <a:xfrm>
            <a:off x="285750" y="1816100"/>
            <a:ext cx="4432800" cy="21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None/>
            </a:pPr>
            <a:r>
              <a:rPr lang="ko-K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얼굴 인식을 위해 빠른 인코딩 정보 탐색 필요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None/>
            </a:pPr>
            <a:r>
              <a:rPr lang="ko-K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이미지 인코딩 정보 = 다차원 데이터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None/>
            </a:pPr>
            <a:r>
              <a:rPr lang="ko-K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- 다차원 탐색 필요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None/>
            </a:pPr>
            <a:r>
              <a:rPr lang="ko-K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다차원 데이터 탐색에 용이한 K-D Tree 사용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None/>
            </a:pPr>
            <a:r>
              <a:rPr lang="ko-K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- Binary Tree의 다차원 확장 버전의 자료구조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None/>
            </a:pPr>
            <a:r>
              <a:rPr lang="ko-K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- 이미지와 같은 2차원 데이터의 경우 각 좌표축을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None/>
            </a:pPr>
            <a:r>
              <a:rPr lang="ko-K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번갈아가면서 트리 내부 각 층에 적용된다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None/>
            </a:pPr>
            <a:r>
              <a:rPr lang="ko-K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- 예시 좌표평면에 그어진 선분은 해당 순서쌍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None/>
            </a:pPr>
            <a:r>
              <a:rPr lang="ko-K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노드의 정렬기준이 되는 축을 나타낸다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None/>
            </a:pPr>
            <a:r>
              <a:rPr lang="ko-K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- 예)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None/>
            </a:pPr>
            <a:r>
              <a:rPr lang="ko-K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h = 1: (25, 40), (51, 75), (70, 70) =&gt; X축 기준 정렬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None/>
            </a:pPr>
            <a:r>
              <a:rPr lang="ko-K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h = 2: (55, 1), (70, 70), (60, 80) =&gt; Y축 기준 정렬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44" name="Google Shape;744;ga8ba1bd923_0_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11650" y="1152438"/>
            <a:ext cx="5532349" cy="2345575"/>
          </a:xfrm>
          <a:prstGeom prst="rect">
            <a:avLst/>
          </a:prstGeom>
          <a:noFill/>
          <a:ln>
            <a:noFill/>
          </a:ln>
        </p:spPr>
      </p:pic>
      <p:sp>
        <p:nvSpPr>
          <p:cNvPr id="745" name="Google Shape;745;ga8ba1bd923_0_4"/>
          <p:cNvSpPr txBox="1"/>
          <p:nvPr/>
        </p:nvSpPr>
        <p:spPr>
          <a:xfrm>
            <a:off x="283845" y="1283335"/>
            <a:ext cx="4170000" cy="53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/>
              <a:t>자료구조</a:t>
            </a:r>
            <a:endParaRPr/>
          </a:p>
        </p:txBody>
      </p:sp>
      <p:sp>
        <p:nvSpPr>
          <p:cNvPr id="746" name="Google Shape;746;ga8ba1bd923_0_4"/>
          <p:cNvSpPr txBox="1"/>
          <p:nvPr/>
        </p:nvSpPr>
        <p:spPr>
          <a:xfrm>
            <a:off x="6032587" y="3790950"/>
            <a:ext cx="2254800" cy="15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-KR" sz="900"/>
              <a:t>&lt;이진트리 기반 K-D TREE&gt;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7" name="Google Shape;747;ga8ba1bd923_0_4"/>
          <p:cNvSpPr txBox="1"/>
          <p:nvPr/>
        </p:nvSpPr>
        <p:spPr>
          <a:xfrm>
            <a:off x="1137926" y="418475"/>
            <a:ext cx="39735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i="0" lang="ko-KR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 프로젝트 분석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ga8ba1bd923_2_10"/>
          <p:cNvSpPr txBox="1"/>
          <p:nvPr>
            <p:ph type="title"/>
          </p:nvPr>
        </p:nvSpPr>
        <p:spPr>
          <a:xfrm>
            <a:off x="1097615" y="151365"/>
            <a:ext cx="35166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Font typeface="Arial"/>
              <a:buNone/>
            </a:pPr>
            <a:r>
              <a:rPr lang="ko-KR" sz="2800">
                <a:latin typeface="Arial"/>
                <a:ea typeface="Arial"/>
                <a:cs typeface="Arial"/>
                <a:sym typeface="Arial"/>
              </a:rPr>
              <a:t>2.프로젝트 분석</a:t>
            </a:r>
            <a:endParaRPr/>
          </a:p>
        </p:txBody>
      </p:sp>
      <p:sp>
        <p:nvSpPr>
          <p:cNvPr id="753" name="Google Shape;753;ga8ba1bd923_2_10"/>
          <p:cNvSpPr txBox="1"/>
          <p:nvPr/>
        </p:nvSpPr>
        <p:spPr>
          <a:xfrm>
            <a:off x="4091233" y="2121031"/>
            <a:ext cx="184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4" name="Google Shape;754;ga8ba1bd923_2_10"/>
          <p:cNvSpPr txBox="1"/>
          <p:nvPr/>
        </p:nvSpPr>
        <p:spPr>
          <a:xfrm>
            <a:off x="1274500" y="722875"/>
            <a:ext cx="2816700" cy="53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/>
              <a:t>프로그램 전체 흐름도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55" name="Google Shape;755;ga8ba1bd923_2_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4525" y="1343750"/>
            <a:ext cx="4720975" cy="3343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ga8ba1bd923_4_0"/>
          <p:cNvSpPr txBox="1"/>
          <p:nvPr>
            <p:ph type="title"/>
          </p:nvPr>
        </p:nvSpPr>
        <p:spPr>
          <a:xfrm>
            <a:off x="1097615" y="151365"/>
            <a:ext cx="35166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Font typeface="Arial"/>
              <a:buNone/>
            </a:pPr>
            <a:r>
              <a:rPr lang="ko-KR" sz="2800">
                <a:latin typeface="Arial"/>
                <a:ea typeface="Arial"/>
                <a:cs typeface="Arial"/>
                <a:sym typeface="Arial"/>
              </a:rPr>
              <a:t>2.프로젝트 분석</a:t>
            </a:r>
            <a:endParaRPr/>
          </a:p>
        </p:txBody>
      </p:sp>
      <p:sp>
        <p:nvSpPr>
          <p:cNvPr id="761" name="Google Shape;761;ga8ba1bd923_4_0"/>
          <p:cNvSpPr txBox="1"/>
          <p:nvPr/>
        </p:nvSpPr>
        <p:spPr>
          <a:xfrm>
            <a:off x="4091233" y="2121031"/>
            <a:ext cx="184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2" name="Google Shape;762;ga8ba1bd923_4_0"/>
          <p:cNvSpPr txBox="1"/>
          <p:nvPr/>
        </p:nvSpPr>
        <p:spPr>
          <a:xfrm>
            <a:off x="3021802" y="765725"/>
            <a:ext cx="1329900" cy="53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/>
              <a:t>흐름도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63" name="Google Shape;763;ga8ba1bd923_4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1700" y="1343200"/>
            <a:ext cx="4979875" cy="3328826"/>
          </a:xfrm>
          <a:prstGeom prst="rect">
            <a:avLst/>
          </a:prstGeom>
          <a:noFill/>
          <a:ln>
            <a:noFill/>
          </a:ln>
        </p:spPr>
      </p:pic>
      <p:sp>
        <p:nvSpPr>
          <p:cNvPr id="764" name="Google Shape;764;ga8ba1bd923_4_0"/>
          <p:cNvSpPr txBox="1"/>
          <p:nvPr/>
        </p:nvSpPr>
        <p:spPr>
          <a:xfrm>
            <a:off x="1274500" y="722875"/>
            <a:ext cx="1950900" cy="53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/>
              <a:t>faceEncode.py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ga8ba1bd923_2_44"/>
          <p:cNvSpPr txBox="1"/>
          <p:nvPr>
            <p:ph type="title"/>
          </p:nvPr>
        </p:nvSpPr>
        <p:spPr>
          <a:xfrm>
            <a:off x="1097615" y="151365"/>
            <a:ext cx="35166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Font typeface="Arial"/>
              <a:buNone/>
            </a:pPr>
            <a:r>
              <a:rPr lang="ko-KR" sz="2800">
                <a:latin typeface="Arial"/>
                <a:ea typeface="Arial"/>
                <a:cs typeface="Arial"/>
                <a:sym typeface="Arial"/>
              </a:rPr>
              <a:t>2.프로젝트 분석</a:t>
            </a:r>
            <a:endParaRPr/>
          </a:p>
        </p:txBody>
      </p:sp>
      <p:sp>
        <p:nvSpPr>
          <p:cNvPr id="770" name="Google Shape;770;ga8ba1bd923_2_44"/>
          <p:cNvSpPr txBox="1"/>
          <p:nvPr/>
        </p:nvSpPr>
        <p:spPr>
          <a:xfrm>
            <a:off x="4091233" y="2121031"/>
            <a:ext cx="184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1" name="Google Shape;771;ga8ba1bd923_2_44"/>
          <p:cNvSpPr txBox="1"/>
          <p:nvPr/>
        </p:nvSpPr>
        <p:spPr>
          <a:xfrm>
            <a:off x="3708802" y="765725"/>
            <a:ext cx="1329900" cy="53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/>
              <a:t>흐름도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2" name="Google Shape;772;ga8ba1bd923_2_44"/>
          <p:cNvSpPr txBox="1"/>
          <p:nvPr/>
        </p:nvSpPr>
        <p:spPr>
          <a:xfrm>
            <a:off x="1274500" y="722875"/>
            <a:ext cx="2670000" cy="53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/>
              <a:t>faceRecVideoFile.py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73" name="Google Shape;773;ga8ba1bd923_2_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43175"/>
            <a:ext cx="7506524" cy="353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International politics thesis by Slidesgo">
  <a:themeElements>
    <a:clrScheme name="Simple Light">
      <a:dk1>
        <a:srgbClr val="2B2D42"/>
      </a:dk1>
      <a:lt1>
        <a:srgbClr val="EDF2F4"/>
      </a:lt1>
      <a:dk2>
        <a:srgbClr val="FFFFFF"/>
      </a:dk2>
      <a:lt2>
        <a:srgbClr val="7E899C"/>
      </a:lt2>
      <a:accent1>
        <a:srgbClr val="2B2D42"/>
      </a:accent1>
      <a:accent2>
        <a:srgbClr val="EDF2F4"/>
      </a:accent2>
      <a:accent3>
        <a:srgbClr val="E06666"/>
      </a:accent3>
      <a:accent4>
        <a:srgbClr val="2B2D42"/>
      </a:accent4>
      <a:accent5>
        <a:srgbClr val="E06666"/>
      </a:accent5>
      <a:accent6>
        <a:srgbClr val="7E899C"/>
      </a:accent6>
      <a:hlink>
        <a:srgbClr val="2B2D4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